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99" r:id="rId2"/>
    <p:sldId id="274" r:id="rId3"/>
    <p:sldId id="294" r:id="rId4"/>
    <p:sldId id="295" r:id="rId5"/>
    <p:sldId id="296" r:id="rId6"/>
    <p:sldId id="297" r:id="rId7"/>
    <p:sldId id="298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0:50.00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244 4 24575,'-49'-2'0,"30"1"0,0 0 0,0 1 0,1 1 0,-34 6 0,48-5 0,1-1 0,-1 1 0,1-1 0,-1 1 0,1 0 0,0 1 0,0-1 0,0 0 0,0 1 0,0 0 0,0-1 0,1 1 0,-1 0 0,1 1 0,0-1 0,0 0 0,0 1 0,0-1 0,1 1 0,-1-1 0,1 1 0,0 0 0,0 0 0,-1 5 0,-1 11 0,1 1 0,1-1 0,2 31 0,0-22 0,0-7 0,0 0 0,10 42 0,-9-58 0,0-1 0,1 1 0,0-1 0,0 0 0,0 1 0,0-1 0,1-1 0,-1 1 0,1 0 0,1-1 0,-1 0 0,0 0 0,8 4 0,9 7 0,39 20 0,-52-31 0,4 1 0,1 1 0,-1-2 0,1 0 0,0 0 0,0-2 0,1 1 0,22 0 0,6-2 0,47-5 0,-80 3 0,0 0 0,0 0 0,0-1 0,0 0 0,-1 0 0,1-1 0,9-4 0,-15 6 0,-1-1 0,1 1 0,-1-1 0,1 0 0,-1 0 0,0 0 0,0 0 0,0 0 0,0-1 0,0 1 0,0-1 0,-1 1 0,1-1 0,-1 1 0,0-1 0,1 0 0,-1 0 0,-1 0 0,1 0 0,0 0 0,-1 0 0,1 1 0,-1-1 0,0-6 0,0 5 0,0-23 0,-4-37 0,2 55 0,1 1 0,-1-1 0,0 1 0,-1 0 0,0-1 0,-1 2 0,1-1 0,-8-11 0,7 13 0,-1-1 0,0 1 0,-1 0 0,0 0 0,0 1 0,0-1 0,0 1 0,-1 0 0,0 1 0,0 0 0,0 0 0,0 1 0,-14-5 0,10 3 0,1-1 0,0 1 0,0-2 0,-12-8 0,-18-13 0,24 21-116,0 0 0,0 1 0,0 1 0,-1 1 0,-29-5 0,33 6-553,3 2-6157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05.30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156 111 24575,'-5'0'0,"0"0"0,1 0 0,-1 1 0,0-1 0,1 1 0,-1 1 0,0-1 0,1 0 0,-1 1 0,1 0 0,0 0 0,0 1 0,-1-1 0,2 1 0,-1 0 0,0 0 0,0 0 0,1 0 0,0 1 0,0-1 0,0 1 0,0 0 0,0 0 0,-2 4 0,2 0 0,0 0 0,0 0 0,0 0 0,1 0 0,0 0 0,1 0 0,0 1 0,0-1 0,1 0 0,0 1 0,0-1 0,3 17 0,2 3 0,-4-16 0,1 0 0,1 1 0,0-1 0,1 0 0,5 12 0,-7-20 0,0-1 0,0 1 0,1 0 0,-1-1 0,1 0 0,0 1 0,0-1 0,1 0 0,-1 0 0,0-1 0,1 1 0,0-1 0,-1 0 0,1 0 0,0 0 0,0 0 0,1-1 0,6 2 0,2 1 0,1-1 0,-1-1 0,1 0 0,0-1 0,13-1 0,-18 0 0,-1-1 0,0 0 0,0-1 0,0 0 0,0 0 0,0-1 0,-1 0 0,1 0 0,12-8 0,-15 7 0,-1 0 0,1 0 0,-1-1 0,0 0 0,-1 0 0,1 0 0,-1 0 0,0 0 0,5-11 0,12-21 0,-16 31 0,-1 1 0,1-1 0,-2 0 0,1 0 0,-1-1 0,1 1 0,-2 0 0,1-1 0,-1 1 0,1-11 0,-1-8 0,-3-38 0,0 15 0,2 40 0,1 0 0,-1 0 0,-1 0 0,0 0 0,-2-10 0,2 15 0,0 1 0,0-1 0,0 0 0,0 1 0,0 0 0,-1-1 0,1 1 0,-1 0 0,0 0 0,1 0 0,-1 0 0,0 0 0,0 0 0,-1 0 0,1 1 0,-4-3 0,-14-9 0,17 10 0,-1 1 0,0-1 0,0 1 0,0 0 0,0 0 0,0 0 0,0 0 0,0 1 0,-1 0 0,1 0 0,-8-1 0,-8 1 0,0 2 0,0 0 0,1 1 0,-1 0 0,-30 9 0,20-4 0,20-5 0,0 0 0,1 0 0,-1 1 0,-10 5 0,16-6 0,0 1 0,0-1 0,1 1 0,-1 0 0,1 0 0,0 0 0,0 0 0,0 0 0,0 1 0,0-1 0,1 1 0,-4 7 0,4-6-170,0-1-1,0 1 0,0 0 1,1 0-1,0 0 0,0 0 1,-1 6-1,2-1-6655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24575,'443'0'-1365,"-434"0"-5461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14 24575,'6'-3'0,"1"1"0,-1 0 0,1 0 0,0 0 0,0 1 0,13-1 0,47 4 0,-29-1 0,122 8 0,-147-8 0,15 0-1365,-15-1-5461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145 386 24575,'0'-1'0,"0"-1"0,-1 1 0,1 0 0,-1 0 0,1 0 0,-1 0 0,1 0 0,-1 0 0,0 0 0,0 0 0,1 0 0,-1 0 0,0 0 0,0 0 0,0 0 0,-1 0 0,-22-15 0,13 8 0,1 0 0,2-1 0,-1-1 0,1 1 0,1-1 0,-1-1 0,2 1 0,0-1 0,0 0 0,1-1 0,0 1 0,1-1 0,0 0 0,1 0 0,0 0 0,1-1 0,-1-14 0,3 24 0,0-1 0,0 1 0,0-1 0,0 0 0,1 1 0,-1-1 0,1 1 0,0-1 0,0 1 0,1-1 0,-1 1 0,0 0 0,1 0 0,0 0 0,0 0 0,0 0 0,0 0 0,1 0 0,2-3 0,2 1 0,-1 1 0,1-1 0,0 1 0,0 1 0,1-1 0,-1 1 0,11-3 0,-14 5 0,18-8 0,-1 2 0,1 1 0,1 0 0,-1 2 0,1 1 0,35-1 0,-42 4 0,1 1 0,-2 1 0,1 1 0,0 0 0,23 9 0,-33-11 0,-1 1 0,0 1 0,0-1 0,1 1 0,-2 0 0,1 0 0,0 0 0,-1 1 0,1-1 0,-1 1 0,0 0 0,0 0 0,0 1 0,-1-1 0,0 1 0,0 0 0,0 0 0,0 0 0,1 6 0,1 4 0,-2 1 0,0 0 0,0 0 0,-2 0 0,0 0 0,-2 31 0,0-42 0,0-1 0,0 0 0,-1 0 0,1 1 0,-1-1 0,0 0 0,0-1 0,-1 1 0,1 0 0,-1-1 0,-4 6 0,-41 37 0,33-32 0,-68 73 0,70-73 0,1 0 0,0 0 0,-13 24 0,-3 2 0,-45 62 0,28-36 0,34-53 0,-1 0 0,0-1 0,-23 17 0,33-28 0,1 0 0,-1 0 0,1 0 0,-1 0 0,1 1 0,0-1 0,-1 0 0,1 1 0,0-1 0,0 0 0,0 1 0,0-1 0,0 1 0,0 0 0,0 2 0,1-3 0,0-1 0,0 1 0,0-1 0,0 1 0,0-1 0,0 0 0,0 1 0,0-1 0,1 1 0,-1-1 0,0 0 0,0 1 0,0-1 0,1 0 0,-1 1 0,0-1 0,0 0 0,1 1 0,-1-1 0,0 0 0,1 0 0,-1 1 0,1-1 0,-1 0 0,20 5 0,38-1 0,72-5 0,-34-2 0,-55 4 0,-25 1 0,1-2 0,-1 0 0,1-1 0,-1-1 0,1 0 0,27-8 0,33-15 0,-55 20-1365,-13 3-5461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13 103 24575,'-6'76'0,"3"-54"0,1-1 0,1 1 0,2 26 0,0-42 0,0 0 0,0 1 0,0-1 0,1 0 0,0 0 0,0 0 0,1-1 0,0 1 0,0-1 0,0 1 0,0-1 0,1 0 0,0 0 0,0 0 0,7 6 0,1-2 0,1 0 0,-1-1 0,1 0 0,0-1 0,1-1 0,0 0 0,0-1 0,0-1 0,1 0 0,18 3 0,19 0 0,81 1 0,-107-7 0,65 1 0,172-18 0,-256 15 0,0 0 0,0-1 0,1 0 0,-1 0 0,-1 0 0,8-4 0,-12 5 0,-1 0 0,1 1 0,-1-1 0,1 0 0,-1-1 0,0 1 0,1 0 0,-1 0 0,0-1 0,0 1 0,0 0 0,0-1 0,0 1 0,0-1 0,-1 1 0,1-1 0,0 0 0,-1 1 0,0-1 0,1 0 0,-1 1 0,0-1 0,1 0 0,-1 0 0,0 1 0,0-1 0,-1 0 0,1 1 0,-1-4 0,-9-83 0,9 78 0,1 9 0,-1-1 0,1 1 0,0 0 0,-1-1 0,1 1 0,-1 0 0,0-1 0,1 1 0,-1 0 0,0 0 0,0 0 0,0 0 0,0-1 0,0 1 0,0 0 0,0 1 0,0-1 0,0 0 0,0 0 0,0 0 0,-1 1 0,1-1 0,0 1 0,-1-1 0,1 1 0,0-1 0,-1 1 0,1 0 0,-1 0 0,1-1 0,-2 1 0,-8 0 0,0-1 0,0 1 0,-13 2 0,5 0 0,-7-2 0,17-1 0,0 1 0,0 0 0,-1 1 0,1 0 0,0 0 0,0 1 0,0 0 0,0 0 0,0 1 0,0 1 0,-13 6 0,10-2 0,1 0 0,0 1 0,0 0 0,1 1 0,0 0 0,1 1 0,0 0 0,0 0 0,1 1 0,1 0 0,0 0 0,-7 17 0,1 0 0,1 1 0,-10 42 0,18-59 0,2 0 0,0 0 0,0 1 0,1-1 0,1 1 0,0 0 0,1-1 0,3 18 0,-3-28 0,0 0 0,0 0 0,0 1 0,1-1 0,-1 0 0,1 0 0,0-1 0,0 1 0,0 0 0,0 0 0,0-1 0,1 0 0,-1 1 0,1-1 0,-1 0 0,1 0 0,0 0 0,0-1 0,0 1 0,0-1 0,0 1 0,0-1 0,1 0 0,-1 0 0,0-1 0,4 2 0,11 0 0,0 0 0,0-1 0,32-3 0,-23 1 0,-12 1 0,-22 0 0,-25 0 0,19 1 0,-3-1 0,-1 0 0,1 2 0,-1 0 0,1 1 0,-30 9 0,43-10 0,0 0 0,0 0 0,0 0 0,0 0 0,0 0 0,0 1 0,1 0 0,-1-1 0,1 1 0,0 0 0,-3 5 0,-20 42 0,12-22 0,-26 60 0,23-47 0,11-25 0,0 1 0,2-1 0,0 1 0,1 0 0,1-1 0,0 1 0,4 34 0,-2 0 0,-1-46 0,0 1 0,1 0 0,-1 0 0,1 0 0,1-1 0,-1 1 0,1 0 0,0-1 0,0 1 0,1-1 0,-1 0 0,1 0 0,0 0 0,7 9 0,-4-8 0,1 0 0,-1-1 0,1 1 0,0-1 0,0-1 0,0 1 0,1-1 0,-1 0 0,11 3 0,6 0 0,-1-1 0,1-1 0,0-1 0,0-1 0,0-1 0,30-2 0,-47 0 0,0-1 0,-1 0 0,1-1 0,-1 0 0,0 0 0,1 0 0,-1-1 0,6-3 0,48-30 0,-42 24 0,-2 1 0,-1 0 0,0-1 0,0-1 0,-1-1 0,13-16 0,-3-1 0,30-50 0,-11 15 0,59-70 0,63-53 0,-50 58 0,-87 98 0,-2-1 0,-1-1 0,33-62 0,-48 74 0,0 0 0,-1 0 0,-1-1 0,-1-1 0,-1 1 0,-2-1 0,3-39 0,-6 54 0,0 1 0,-1 0 0,0 0 0,0 0 0,-1 0 0,-3-16 0,3 23 0,1-1 0,-1 1 0,0 0 0,-1 0 0,1 0 0,0 0 0,-1 0 0,1 0 0,-1 0 0,1 0 0,-1 0 0,0 1 0,0-1 0,0 1 0,0-1 0,0 1 0,0 0 0,0 0 0,0 0 0,-1 0 0,1 0 0,0 0 0,-1 0 0,1 1 0,0 0 0,-4-1 0,0 0 0,-1 1 0,1-1 0,-1 2 0,1-1 0,-1 1 0,1-1 0,-1 2 0,1-1 0,0 1 0,0 0 0,0 0 0,0 1 0,0-1 0,0 1 0,-5 4 0,-2 3 0,0 0 0,1 1 0,1 0 0,-20 24 0,20-20 0,0 0 0,1 1 0,0 0 0,1 0 0,1 1 0,-11 33 0,6-3 0,-10 69 0,-11 30 0,22-99 0,1 0 0,-8 77 0,19 149 0,1-267 0,-1 0 0,1-1 0,1 1 0,-1-1 0,1 1 0,0-1 0,0 0 0,1 1 0,-1-1 0,1 0 0,0-1 0,1 1 0,-1 0 0,1-1 0,0 0 0,0 0 0,0 0 0,0 0 0,1-1 0,0 0 0,0 0 0,0 0 0,0 0 0,0-1 0,0 0 0,1 0 0,-1 0 0,1-1 0,6 2 0,97-3 0,-47-2 0,-53 2 0,-1 0 0,0-1 0,1 0 0,-1-1 0,0 0 0,0 0 0,0-1 0,0 0 0,0 0 0,-1-1 0,0 0 0,1 0 0,11-10 0,-5 2 0,-1-1 0,-1 0 0,0-1 0,-1 0 0,14-22 0,43-68 0,76-121 0,157-316 0,-295 528 0,0 1 0,0-2 0,-1 1 0,-1-1 0,0 0 0,-1 1 0,-1-2 0,0 1 0,-1 0 0,0 0 0,-1 0 0,-2-19 0,1 31 0,1 0 0,0 0 0,-1 0 0,1 0 0,-1 0 0,0 1 0,0-1 0,1 0 0,-1 0 0,0 0 0,-1 1 0,1-1 0,0 1 0,0-1 0,-1 1 0,1-1 0,-1 1 0,1 0 0,-4-2 0,2 1 0,0 1 0,0-1 0,0 1 0,-1 0 0,1 0 0,0 0 0,-1 1 0,1-1 0,-1 1 0,-5 0 0,1 1 0,0-1 0,1 2 0,-1-1 0,1 1 0,0 0 0,-1 0 0,1 1 0,0 0 0,0 0 0,-6 5 0,1 1 0,1 1 0,0 0 0,1 0 0,1 1 0,-1 1 0,2-1 0,-1 1 0,2 1 0,-7 13 0,-8 20 0,-18 61 0,32-83 0,-30 76 0,-30 102 0,-15 52 0,22-74 0,56-163 0,2-1 0,0 1 0,1 0 0,0 25 0,7 67 0,-5-107 0,1 1 0,-1 0 0,1 0 0,0-1 0,-1 1 0,1 0 0,1-1 0,-1 1 0,0-1 0,0 1 0,1-1 0,0 0 0,-1 1 0,1-1 0,0 0 0,0 0 0,0 0 0,0 0 0,1-1 0,-1 1 0,0-1 0,1 1 0,-1-1 0,1 0 0,-1 0 0,1 0 0,0 0 0,4 1 0,8 0 0,-1 1 0,1-2 0,0 0 0,20-2 0,-14 1 0,24 0 0,70-2 0,-101 0 0,0 0 0,0 0 0,-1-1 0,1-1 0,-1-1 0,16-6 0,3-5 0,-9 6 0,-1-1 0,-1 0 0,27-21 0,-42 28 0,-1-1 0,0 1 0,0-1 0,0 0 0,-1 0 0,0-1 0,0 1 0,0-1 0,-1 0 0,0 0 0,0 0 0,0 0 0,-1-1 0,0 1 0,0-1 0,2-12 0,-3 11 0,-1-1 0,1 0 0,-1 0 0,-1 1 0,0-1 0,0 0 0,-1 1 0,0-1 0,-3-9 0,3 14 0,0 1 0,1-1 0,-1 1 0,-1-1 0,1 1 0,-1 0 0,1-1 0,-1 1 0,0 1 0,0-1 0,0 0 0,0 1 0,-1-1 0,1 1 0,0 0 0,-1 0 0,0 1 0,0-1 0,1 1 0,-1-1 0,-5 0 0,4 1 0,1 0 0,0 1 0,0-1 0,0 1 0,0 0 0,0 0 0,0 0 0,0 1 0,0-1 0,0 1 0,-1 0 0,2 0 0,-1 0 0,-4 3 0,3-2 0,0 2 0,0-1 0,1 1 0,0-1 0,-1 1 0,1 0 0,1 1 0,-1-1 0,-5 9 0,1-1 0,0 1 0,1-1 0,0 2 0,1-1 0,1 1 0,0 0 0,0 0 0,2 0 0,0 1 0,0-1 0,2 1 0,-1 23 0,1 1 0,0-18 0,1 1 0,1-1 0,6 42 0,-6-61 0,0 0 0,0 1 0,0-1 0,0 0 0,1 0 0,-1 0 0,1 0 0,-1 0 0,1 0 0,0-1 0,0 1 0,0 0 0,0-1 0,0 1 0,0-1 0,0 0 0,0 0 0,0 0 0,1 0 0,-1 0 0,0 0 0,1-1 0,-1 1 0,6 0 0,7 1 0,0-1 0,30-1 0,-27 0 0,4 0 0,16 1 0,0-2 0,0-1 0,0-2 0,56-13 0,-73 11 0,-1-1 0,1 0 0,-2-2 0,1 0 0,-1-1 0,-1-1 0,0-1 0,19-16 0,-34 25 0,0 0 0,0-1 0,0 0 0,0 1 0,0-1 0,-1 0 0,0 0 0,0-1 0,0 1 0,0 0 0,-1-1 0,1 1 0,-1-1 0,0 1 0,0-6 0,0-7 0,-1 1 0,-4-33 0,1 1 0,-9-65 0,13 18 0,-1 95 0,0 0 0,0 0 0,0-1 0,0 1 0,0 0 0,0 0 0,0-1 0,0 1 0,0 0 0,0-1 0,0 1 0,0 0 0,0 0 0,0-1 0,0 1 0,1 0 0,-1 0 0,0-1 0,0 1 0,0 0 0,0 0 0,0-1 0,1 1 0,-1 0 0,0 0 0,0 0 0,0-1 0,1 1 0,-1 0 0,0 0 0,0 0 0,1-1 0,6 9 0,6 20 0,-11-24 0,18 49 0,-14-36 0,1-1 0,16 31 0,-20-42 0,1 1 0,0-1 0,1 0 0,-1 0 0,1 0 0,0-1 0,0 0 0,0 0 0,1 0 0,-1 0 0,11 4 0,19 5 0,-25-10 0,0 1 0,0 0 0,-1 0 0,1 1 0,-1 0 0,11 9 0,-18-13 0,-1 1 0,1-1 0,-1 1 0,1 0 0,-1-1 0,0 1 0,0 0 0,0 0 0,0 0 0,0 0 0,0 0 0,0 0 0,0 0 0,0 4 0,-1-3 0,0 0 0,0 0 0,-1 0 0,1 0 0,0 0 0,-1 0 0,0 0 0,0 0 0,0 0 0,0 0 0,0 0 0,-1 0 0,-1 2 0,-3 5 0,-1-1 0,-1-1 0,1 0 0,-11 9 0,3-2 0,9-10 0,0 0 0,0 0 0,-1-1 0,1 0 0,-1 0 0,0-1 0,0 0 0,0 0 0,0-1 0,-1 1 0,1-2 0,-1 1 0,-10 0 0,-14 0 0,-62-3 0,41-1 0,44 2 64,-20-2 192,28 2-320,0-1-1,0 1 0,0 0 0,0-1 0,0 1 0,0-1 1,0 1-1,1-1 0,-1 0 0,0 1 0,0-1 1,1 0-1,-1 1 0,0-1 0,1 0 0,-1 0 0,1 0 1,-1 0-1,1 0 0,-1 1 0,1-1 0,0 0 0,-1 0 1,1 0-1,0-2 0,-1-5-6761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13 291 24575,'-2'-8'0,"-1"1"0,1-1 0,0 1 0,1-1 0,0 0 0,0 1 0,1-1 0,0 0 0,0 0 0,1 1 0,0-1 0,0 0 0,1 1 0,0-1 0,0 1 0,5-12 0,-4 16 0,-1 0 0,0 0 0,1 1 0,-1-1 0,1 1 0,0-1 0,0 1 0,0 0 0,0 0 0,0 1 0,0-1 0,1 0 0,-1 1 0,0 0 0,1 0 0,-1 0 0,1 0 0,0 1 0,-1-1 0,1 1 0,-1 0 0,1 0 0,6 1 0,-6-1 0,-1 1 0,0-1 0,0 1 0,0-1 0,0 1 0,0 0 0,0 0 0,0 0 0,0 1 0,-1-1 0,1 1 0,0-1 0,-1 1 0,1 0 0,-1 0 0,0 0 0,1 1 0,-1-1 0,0 0 0,0 1 0,-1-1 0,1 1 0,0 0 0,-1 0 0,0-1 0,1 1 0,0 5 0,2 15 0,-2-1 0,0 1 0,-1-1 0,-2 1 0,-4 39 0,-4 33 0,5 104 0,4-180 0,0-18 0,0 1 0,0 0 0,0-1 0,0 1 0,1-1 0,-1 1 0,0-1 0,1 1 0,0-1 0,-1 1 0,1-1 0,0 1 0,0-1 0,-1 0 0,1 1 0,0-1 0,0 0 0,1 0 0,-1 1 0,0-1 0,0 0 0,2 1 0,0-1 0,1 1 0,-1 0 0,1-1 0,0 0 0,-1 0 0,1 0 0,0 0 0,0-1 0,4 1 0,6-1 0,0 0 0,0-1 0,0-1 0,16-3 0,-23 3 0,0 1 0,-1-1 0,0-1 0,1 1 0,-1-1 0,6-3 0,-10 4 0,1 1 0,-1-1 0,0 0 0,0 1 0,-1-1 0,1 0 0,0 0 0,-1-1 0,1 1 0,-1 0 0,0 0 0,1-1 0,-1 1 0,0 0 0,-1-1 0,1 0 0,0 1 0,0-4 0,3-17 0,12-34 0,-11 42 0,-1 0 0,0 0 0,-1 0 0,0-1 0,0-25 0,-2 4 0,0 27 0,-1-1 0,0 1 0,0 0 0,-1 0 0,0-1 0,-5-18 0,4 25 0,0 0 0,-1 0 0,1 0 0,-1 0 0,0 0 0,0 0 0,0 1 0,0-1 0,0 1 0,-1 0 0,-7-5 0,9 6 0,0 1 0,-1 0 0,1-1 0,-1 1 0,0 0 0,1 0 0,-1 0 0,0 0 0,0 1 0,0-1 0,0 1 0,1 0 0,-1 0 0,0 0 0,0 0 0,0 0 0,0 0 0,0 1 0,1 0 0,-5 1 0,5-2 0,1 1 0,0 0 0,0 0 0,0 0 0,0 0 0,0 0 0,0 0 0,0 0 0,1 0 0,-1 0 0,0 0 0,0 0 0,1 1 0,-1-1 0,1 0 0,-1 0 0,1 1 0,0-1 0,-1 0 0,1 1 0,0-1 0,0 3 0,1 35 0,-1-26 0,1-9 0,-1 0 0,0-1 0,1 1 0,0 0 0,-1 0 0,2 0 0,-1-1 0,0 1 0,1 0 0,0-1 0,-1 1 0,1-1 0,1 0 0,-1 0 0,0 1 0,1-2 0,0 1 0,0 0 0,-1 0 0,2-1 0,-1 0 0,0 1 0,0-1 0,1 0 0,-1-1 0,1 1 0,-1-1 0,1 1 0,0-1 0,5 1 0,12 1 0,-1 0 0,1-1 0,0-1 0,33-3 0,-19 1 0,11 2 0,-26 0 0,-1 0 0,1-2 0,26-4 0,-44 5 0,0 0 0,-1-1 0,1 0 0,-1 1 0,1-1 0,-1 0 0,1 0 0,-1 1 0,0-1 0,1 0 0,-1 0 0,0-1 0,0 1 0,0 0 0,0 0 0,0-1 0,0 1 0,1-3 0,11-29 0,-12 27 0,0 1 0,1 0 0,0 0 0,0 0 0,3-4 0,-5 8 0,1 1 0,-1-1 0,1 1 0,-1-1 0,0 0 0,1 0 0,-1 1 0,0-1 0,1 0 0,-1 1 0,0-1 0,0 0 0,0 0 0,1 0 0,-1 1 0,0-1 0,0 0 0,0 0 0,0 1 0,0-1 0,-1 0 0,1 0 0,0 0 0,0 1 0,-1-2 0,0 1 0,0 0 0,0 0 0,1 0 0,-1 1 0,0-1 0,0 0 0,0 1 0,0-1 0,-1 1 0,1-1 0,0 1 0,0-1 0,0 1 0,0 0 0,-2-1 0,-7 0 0,0 0 0,0 1 0,-13 1 0,15-1 0,0 0 0,-1 1 0,1 0 0,-1 0 0,1 0 0,-1 1 0,1 1 0,0-1 0,-13 7 0,16-6 0,1 0 0,-1 0 0,0 0 0,1 1 0,0 0 0,0 0 0,0 0 0,0 0 0,1 0 0,0 1 0,-1 0 0,2 0 0,-1 0 0,-2 5 0,-1 5 0,0 1 0,2 0 0,-1 0 0,2 0 0,0 1 0,-1 22 0,4-28 0,0 0 0,1 0 0,0 0 0,0-1 0,1 1 0,1 0 0,0-1 0,0 0 0,1 1 0,9 16 0,4 3 0,-6-8 0,27 34 0,-32-49 0,0 1 0,1-2 0,0 1 0,0-1 0,1 0 0,-1 0 0,18 8 0,-19-10 0,1-1 0,0 0 0,0 0 0,0 0 0,0-1 0,13 3 0,-17-5 0,-1 0 0,1 0 0,-1-1 0,0 1 0,1 0 0,-1-1 0,1 0 0,-1 1 0,0-1 0,0 0 0,1 0 0,-1 0 0,0 0 0,0-1 0,0 1 0,0-1 0,0 1 0,-1-1 0,1 0 0,0 1 0,-1-1 0,1 0 0,-1 0 0,3-5 0,-1 0 0,0 0 0,0 0 0,-1 0 0,0-1 0,0 1 0,-1-1 0,0 1 0,0-1 0,-1-15 0,3-19 0,1 12 0,-2 1 0,-1-1 0,-1 1 0,-1-1 0,-10-51 0,10 76 0,0 1 0,-1 0 0,0 0 0,0 0 0,-1 0 0,1 0 0,-1 0 0,1 0 0,-1 1 0,0-1 0,-1 1 0,1 0 0,-1 0 0,1 0 0,-1 1 0,0-1 0,0 1 0,0 0 0,-9-4 0,0 1 0,-1 1 0,0 0 0,0 0 0,-1 1 0,-15 0 0,29 2 0,-1 1 0,1 0 0,0 0 0,0 0 0,0 0 0,-1 0 0,1 1 0,0-1 0,0 0 0,0 1 0,-1-1 0,1 0 0,0 1 0,0-1 0,0 1 0,0 0 0,0-1 0,0 1 0,0 0 0,0 0 0,0-1 0,-1 3 0,1-1 0,0 0 0,0 0 0,0 0 0,0 0 0,0 0 0,1 0 0,-1 0 0,1 1 0,-1-1 0,1 0 0,0 4 0,0 0 0,0 0 0,0 0 0,1 0 0,0 0 0,1 0 0,-1 0 0,1 0 0,4 8 0,-5-12 0,1 0 0,-1 0 0,1 0 0,0 0 0,0 0 0,0-1 0,0 1 0,0-1 0,0 0 0,0 1 0,0-1 0,1 0 0,-1 0 0,0 0 0,1 0 0,-1-1 0,1 1 0,-1-1 0,3 1 0,9 0 0,-1 0 0,18-1 0,-21 0 0,-5-1 0,1 1 0,-1 0 0,0-1 0,1 0 0,-1-1 0,1 1 0,-1-1 0,0 0 0,0 0 0,0-1 0,0 1 0,-1-1 0,1 0 0,0 0 0,-1-1 0,0 1 0,0-1 0,0 0 0,-1 0 0,1-1 0,-1 1 0,6-10 0,-7 10 0,1 0 0,-1 0 0,1 0 0,0 1 0,0-1 0,1 1 0,-1 0 0,1 0 0,-1 0 0,1 0 0,0 1 0,0-1 0,0 1 0,1 0 0,-1 0 0,0 1 0,1-1 0,-1 1 0,1 0 0,-1 0 0,8 0 0,11-1 0,-1 1 0,1 1 0,25 4 0,-34-3 0,-12-1 0,0 0 0,-1 0 0,1 1 0,-1-1 0,1 1 0,0-1 0,-1 1 0,1 0 0,-1 0 0,0-1 0,1 1 0,-1 0 0,1 0 0,-1 0 0,0 1 0,0-1 0,0 0 0,0 0 0,0 1 0,0-1 0,0 0 0,0 1 0,0-1 0,0 3 0,2 3 0,-1 1 0,0 0 0,2 16 0,0-6 0,0 12 0,-1 1 0,-2 0 0,-3 45 0,0-8 0,-6 40 0,5-67 0,2-140 0,2-70 0,2 152 0,1-1 0,1 2 0,0-1 0,1 0 0,0 1 0,18-29 0,-10 16 0,-11 24 0,-1 0 0,1 0 0,0 0 0,0 0 0,1 0 0,-1 1 0,1 0 0,0 0 0,0 0 0,6-4 0,-7 6 0,1 0 0,-1 0 0,1 1 0,0-1 0,-1 1 0,1 0 0,0 0 0,0 1 0,0-1 0,-1 1 0,1 0 0,0 0 0,0 0 0,0 0 0,7 2 0,28 2 0,-25-3 0,0 1 0,16 4 0,-29-5 0,1-1 0,0 1 0,-1 0 0,1 0 0,-1 0 0,1 0 0,-1 0 0,0 0 0,0 0 0,1 0 0,-1 1 0,0-1 0,0 0 0,0 1 0,0-1 0,0 1 0,0-1 0,-1 1 0,1 0 0,0-1 0,-1 1 0,0 0 0,1-1 0,-1 1 0,0 0 0,1 1 0,-1 8 0,0 0 0,0 0 0,-2 14 0,0-1 0,1 9 0,1 0 0,2 0 0,1 0 0,2-1 0,9 36 0,-12-62 0,0 0 0,0 1 0,1-1 0,0-1 0,0 1 0,0 0 0,1-1 0,0 1 0,0-1 0,0 0 0,1-1 0,8 8 0,-10-9 0,1-1 0,0 0 0,0 1 0,0-1 0,0-1 0,1 1 0,-1-1 0,0 1 0,1-1 0,-1-1 0,1 1 0,-1 0 0,1-1 0,-1 0 0,1 0 0,-1-1 0,1 1 0,-1-1 0,6-1 0,-5 1 0,9-3 0,0 0 0,0 0 0,24-12 0,-35 14 0,0 0 0,1 0 0,-1 0 0,0 0 0,0 0 0,-1-1 0,1 0 0,0 1 0,-1-1 0,0 0 0,0 0 0,1 0 0,-2 0 0,1-1 0,0 1 0,-1-1 0,1 1 0,-1-1 0,0 1 0,0-5 0,2-23 0,-1-1 0,-5-51 0,1 50 0,2 0 0,4-44 0,4 37 0,2-1 0,2 2 0,2 0 0,26-54 0,15-42 0,-53 131 0,-2 2 0,1 0 0,-1 0 0,1 1 0,-1-1 0,1 0 0,0 1 0,0-1 0,0 1 0,0-1 0,0 1 0,2-3 0,-13 32 0,0-6 0,1 0 0,0 1 0,2 0 0,1 1 0,-4 24 0,-10 40 0,9-43 0,2 2 0,3-1 0,1 1 0,2 0 0,5 62 0,-1-96 0,1 0 0,0 1 0,1-1 0,0 0 0,1 0 0,0 0 0,2-1 0,-1 0 0,1 0 0,1 0 0,10 14 0,-14-23 0,1 0 0,0 0 0,0-1 0,0 1 0,0-1 0,0 0 0,1 0 0,5 2 0,8 4 0,-12-5 0,1 0 0,-1-1 0,0 0 0,1 0 0,-1-1 0,1 0 0,11 1 0,50-3 0,-30-1 0,-34 2 0,1 0 0,0 0 0,-1-1 0,1 1 0,-1-1 0,0 0 0,1-1 0,-1 1 0,0-1 0,1 0 0,-1 0 0,0 0 0,0 0 0,-1-1 0,6-4 0,-6 4 0,1-1 0,-1 0 0,0 0 0,-1 0 0,1-1 0,-1 1 0,0-1 0,0 1 0,0-1 0,0 0 0,-1 1 0,0-1 0,0 0 0,0-5 0,1-5 0,0 0 0,-1 0 0,-1 0 0,0 0 0,-4-22 0,-1 27-1365,-2 2-5461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24575,'261'0'-1365,"-250"0"-5461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1 320 24575,'9'-1'0,"0"0"0,1 0 0,-1-1 0,0 0 0,0 0 0,0-1 0,0 0 0,-1-1 0,1 0 0,-1 0 0,0-1 0,0 0 0,0-1 0,12-11 0,48-35 0,-40 32 0,0-1 0,-2-2 0,0 0 0,30-38 0,-54 59 0,2-2 0,-1-1 0,1 1 0,-1-1 0,0 0 0,-1 1 0,1-2 0,-1 1 0,0 0 0,3-9 0,-25 57 0,15-21 0,1 0 0,1 0 0,0 0 0,2 1 0,1 27 0,1-20 0,-2 1 0,-5 34 0,-13 38 0,-41 257 0,5 12 0,49-358 0,6-14 0,0 0 0,0 0 0,-1 0 0,1 0 0,0 0 0,0 0 0,-1 0 0,1 0 0,0 0 0,0-1 0,-1 1 0,1 0 0,0 0 0,0 0 0,0 0 0,-1 0 0,1-1 0,0 1 0,0 0 0,0 0 0,-1 0 0,1 0 0,0-1 0,0 1 0,0 0 0,0 0 0,0-1 0,0 1 0,-1 0 0,1-1 0,-8-26 0,5-25 0,3 1 0,2-1 0,12-78 0,0 8 0,-10 74 0,12-115 0,-11 133 0,1 0 0,1 0 0,15-38 0,-20 64 0,1 0 0,-1 0 0,0 0 0,1 0 0,0 0 0,0 0 0,0 1 0,0 0 0,1-1 0,-1 1 0,1 1 0,0-1 0,0 0 0,0 1 0,0 0 0,0 0 0,0 0 0,1 0 0,6-1 0,9-1 0,0 0 0,0 1 0,29 1 0,8-2 0,-33-2 0,-19 5 0,-1-1 0,1 1 0,0 0 0,0 0 0,0 0 0,0 1 0,0 0 0,0 0 0,1 0 0,-1 0 0,9 3 0,-13-2 0,0-1 0,0 1 0,0 0 0,0 0 0,-1 0 0,1 0 0,0 0 0,-1 0 0,1 0 0,-1 0 0,1 0 0,-1 0 0,1 0 0,-1 0 0,0 0 0,1 0 0,-1 0 0,0 0 0,0 1 0,0-1 0,0 1 0,-2 30 0,1-21 0,0 0 0,0-1 0,1 1 0,1 0 0,0-1 0,0 1 0,1-1 0,5 17 0,-6-24 0,1 1 0,-1-1 0,1 1 0,0-1 0,0 0 0,0 0 0,0 0 0,1 0 0,-1 0 0,1 0 0,0-1 0,0 1 0,0-1 0,0 0 0,0 0 0,1 0 0,-1 0 0,0-1 0,1 1 0,-1-1 0,1 0 0,0 0 0,-1 0 0,8 0 0,11 1 0,0-2 0,24-2 0,7 0 0,-41 1 0,-1-1 0,0 0 0,0-1 0,0 0 0,-1 0 0,1-1 0,11-7 0,29-9 0,-41 17 0,5-1 0,-1 0 0,1-2 0,-1 0 0,17-10 0,-27 14 0,-1 0 0,1-1 0,-1 1 0,0-1 0,0 0 0,0 0 0,0 0 0,-1-1 0,1 1 0,-1-1 0,0 1 0,0-1 0,0 0 0,0 0 0,-1 0 0,1 0 0,-1 0 0,0 0 0,0 0 0,0-6 0,-1 4 0,0 0 0,0 0 0,-1 0 0,0 0 0,0 0 0,0 0 0,-1 0 0,0 1 0,0-1 0,0 1 0,-1-1 0,0 1 0,0 0 0,0-1 0,-1 2 0,1-1 0,-1 0 0,-1 1 0,1 0 0,0 0 0,-1 0 0,0 0 0,0 1 0,-9-5 0,8 4 0,-1 1 0,0 0 0,0 0 0,0 1 0,0 0 0,0 0 0,0 0 0,0 1 0,-1 0 0,1 1 0,0 0 0,-1 0 0,1 0 0,-1 1 0,1 0 0,0 1 0,0-1 0,0 1 0,0 1 0,-7 3 0,9-4 0,1 0 0,0 0 0,-1 1 0,1-1 0,1 1 0,-1 0 0,0 1 0,1-1 0,-4 5 0,5-5 0,0 0 0,1 0 0,-1 1 0,1-1 0,0 0 0,0 1 0,0 0 0,0-1 0,1 1 0,0-1 0,-1 1 0,2 6 0,-7 69 0,4-58 0,0 0 0,2 36 0,0-54 0,1 0 0,-1 0 0,1 0 0,-1 0 0,1-1 0,0 1 0,0 0 0,0 0 0,1-1 0,-1 1 0,1-1 0,-1 1 0,1-1 0,0 0 0,0 0 0,0 1 0,0-1 0,0-1 0,1 1 0,-1 0 0,0 0 0,1-1 0,-1 0 0,1 1 0,0-1 0,-1 0 0,1 0 0,0 0 0,3 0 0,9 1 0,-1 0 0,1-1 0,0-1 0,24-2 0,-6 1 0,-30 1 0,-1 0 0,1 0 0,-1 0 0,1 0 0,-1-1 0,1 1 0,-1-1 0,1 0 0,-1 1 0,0-1 0,1 0 0,-1 0 0,0-1 0,0 1 0,4-3 0,-5 2 0,1 0 0,-1 0 0,1 0 0,-1-1 0,0 1 0,0 0 0,0-1 0,0 1 0,0-1 0,-1 1 0,1-1 0,-1 0 0,1 1 0,-1-1 0,0-2 0,0-156 0,-1 124 0,0 95 0,-1-29 0,2 0 0,1 0 0,6 37 0,-6-62 0,0 0 0,0 1 0,1-1 0,-1 0 0,1 0 0,0 0 0,1 0 0,-1 0 0,1-1 0,-1 1 0,1-1 0,0 0 0,1 0 0,-1 0 0,0 0 0,1 0 0,0 0 0,-1-1 0,1 0 0,0 0 0,0 0 0,0 0 0,1-1 0,-1 1 0,8 0 0,8 2 0,1-2 0,-1 0 0,0-2 0,28-1 0,-41 0 0,3 1 0,0 0 0,0-1 0,-1-1 0,1 0 0,0 0 0,11-5 0,-19 6 0,1 0 0,-1 0 0,1-1 0,-1 1 0,0-1 0,1 1 0,-1-1 0,0 0 0,0 0 0,0 0 0,-1 0 0,1 0 0,0-1 0,-1 1 0,1 0 0,-1-1 0,0 1 0,0-1 0,0 0 0,0 1 0,0-1 0,0 0 0,-1 1 0,0-1 0,1 0 0,-1-5 0,-5-177 0,5 181 0,0 0 0,0 0 0,-1 0 0,1 0 0,-1 0 0,0 0 0,0 1 0,0-1 0,0 0 0,-1 0 0,0 1 0,0-1 0,0 1 0,0 0 0,0-1 0,-1 1 0,-3-4 0,5 7 0,1 0 0,-1 0 0,1 0 0,0 1 0,-1-1 0,1 0 0,0 0 0,-1 1 0,1-1 0,0 0 0,-1 0 0,1 1 0,0-1 0,-1 0 0,1 1 0,0-1 0,0 1 0,0-1 0,-1 0 0,1 1 0,0-1 0,0 1 0,0-1 0,0 0 0,0 1 0,0-1 0,0 1 0,0-1 0,0 1 0,0-1 0,0 0 0,0 1 0,0-1 0,0 1 0,0 0 0,0 20 0,0-20 0,0 10 0,-1 3 0,2 0 0,-1-1 0,2 1 0,5 23 0,-6-33 0,0-1 0,1 1 0,-1-1 0,1 1 0,0-1 0,0 1 0,0-1 0,0 0 0,1 0 0,-1 0 0,1-1 0,0 1 0,0 0 0,0-1 0,0 0 0,0 0 0,1 0 0,-1 0 0,0 0 0,1-1 0,6 3 0,15 1 0,0-1 0,1-1 0,0-2 0,-1 0 0,1-1 0,28-5 0,-49 5 0,0-1 0,-1 1 0,1-1 0,0 0 0,0-1 0,0 1 0,-1-1 0,1 0 0,-1 0 0,1-1 0,-1 1 0,0-1 0,0 0 0,0 0 0,0 0 0,-1 0 0,1-1 0,-1 0 0,0 0 0,0 0 0,0 0 0,0 0 0,-1 0 0,0-1 0,0 1 0,0-1 0,0 1 0,-1-1 0,1 0 0,0-10 0,3-18 0,0-50 0,-6 254 0,2 135 0,5-203 0,-2-38 0,-3 66 0,-2-127 0,0-1 0,0 1 0,0 0 0,0-1 0,-1 1 0,1-1 0,-1 0 0,0 1 0,0-1 0,0 0 0,0 0 0,-1 0 0,0 0 0,1-1 0,-1 1 0,0-1 0,0 1 0,0-1 0,0 0 0,-1 0 0,-4 2 0,-9 4 0,1-1 0,-36 10 0,48-16 0,0 0 0,0 0 0,-1 0 0,1 0 0,0-1 0,0 1 0,-1-1 0,1 0 0,0-1 0,-5 0 0,7 1 0,0-1 0,0 0 0,1 0 0,-1 0 0,1 0 0,-1 0 0,1 0 0,-1 0 0,1 0 0,0-1 0,0 1 0,-1 0 0,1-1 0,0 1 0,0-1 0,0 1 0,0-1 0,1 0 0,-1 1 0,0-1 0,1 0 0,-1 0 0,1 1 0,0-1 0,-1 0 0,1-2 0,-3-32 0,1 0 0,3-48 0,0 25 0,-1 49 0,0 0 0,0 0 0,1 0 0,1 1 0,-1-1 0,1 0 0,1 1 0,0-1 0,0 1 0,1 0 0,0 0 0,1 0 0,0 1 0,0 0 0,11-13 0,-10 14 0,0 0 0,1 1 0,0-1 0,0 2 0,1-1 0,0 1 0,0 0 0,0 1 0,0-1 0,1 2 0,-1-1 0,1 1 0,0 1 0,0-1 0,12 0 0,-6 1 0,0-1 0,0 0 0,-1-1 0,1-1 0,-1 0 0,0-1 0,0 0 0,-1-1 0,22-15 0,-14 8 0,0 1 0,1 1 0,0 0 0,39-12 0,-2-1 0,-56 24 0,-1-1 0,0 1 0,1-1 0,-1 0 0,0 0 0,0 0 0,0 0 0,0 0 0,0 0 0,-1 0 0,1-1 0,-1 1 0,1-1 0,-1 1 0,0-1 0,0 1 0,0-1 0,0 0 0,0 1 0,-1-1 0,1-5 0,0-7 0,0 1 0,-1-1 0,-2-16 0,0-1 0,2 29 0,-1-1 0,0 0 0,1 1 0,-1-1 0,-1 1 0,1-1 0,0 1 0,-1 0 0,0 0 0,1 0 0,-1-1 0,-1 2 0,1-1 0,0 0 0,-1 0 0,1 1 0,-1-1 0,0 1 0,0 0 0,0 0 0,0 0 0,0 0 0,0 1 0,-1-1 0,1 1 0,0-1 0,-1 1 0,1 1 0,-1-1 0,0 0 0,1 1 0,-1 0 0,1-1 0,-1 1 0,0 1 0,-3 0 0,4 0 0,0 0 0,0 1 0,0-1 0,0 1 0,0 0 0,0 0 0,1 0 0,-1 0 0,1 1 0,0-1 0,-1 1 0,1-1 0,0 1 0,0 0 0,1 0 0,-1 0 0,1 0 0,-1 0 0,1 0 0,-2 6 0,1 1 0,-1 0 0,1 1 0,1-1 0,0 0 0,0 16 0,1 28 0,-2-35 0,2-1 0,1 1 0,4 32 0,-4-48 0,0 1 0,0-1 0,1 1 0,-1-1 0,1 1 0,0-1 0,0 0 0,0 0 0,0 0 0,0 0 0,1 0 0,-1 0 0,1-1 0,5 5 0,-2-4 0,0 1 0,0-1 0,0 0 0,0 0 0,0-1 0,1 0 0,11 2 0,-3-1 0,0-1 0,0-1 0,0-1 0,0 0 0,1-1 0,24-5 0,-18 1 0,30-10 0,-45 13 0,-1 0 0,0 0 0,-1-1 0,1 0 0,0-1 0,-1 1 0,0-1 0,0 0 0,9-9 0,-12 11 0,-1-1 0,1 0 0,-1 1 0,0-1 0,1 0 0,-1 0 0,-1 0 0,1 0 0,0 0 0,-1 0 0,1 0 0,-1-5 0,-3-43 0,0 21 0,2-113 0,1 142 0,0 0 0,1-1 0,-1 1 0,0-1 0,0 1 0,1 0 0,-1-1 0,0 1 0,1 0 0,0 0 0,-1-1 0,1 1 0,0 0 0,-1 0 0,1 0 0,0 0 0,0 0 0,0 0 0,0 0 0,0 0 0,0 0 0,0 0 0,0 0 0,1 1 0,-1-1 0,0 1 0,0-1 0,1 1 0,-1-1 0,0 1 0,1-1 0,1 1 0,5-1 0,1 0 0,0 0 0,-1 1 0,12 1 0,-4-1 0,246-6 0,-205 1 0,-1-2 0,88-24 0,-137 30 0,0-1 0,-1 0 0,0-1 0,1 0 0,-1 0 0,9-5 0,-15 8 0,0 0 0,0 0 0,1 0 0,-1-1 0,0 1 0,0 0 0,1 0 0,-1 0 0,0 0 0,0 0 0,1-1 0,-1 1 0,0 0 0,0 0 0,0 0 0,0-1 0,1 1 0,-1 0 0,0 0 0,0-1 0,0 1 0,0 0 0,0 0 0,0-1 0,0 1 0,1 0 0,-1 0 0,0-1 0,0 1 0,0 0 0,0 0 0,0-1 0,0 1 0,-10-1 0,-15 7 0,8 2 0,0 1 0,0 0 0,1 1 0,0 1 0,1 0 0,0 1 0,-13 14 0,-14 12 0,32-29 0,0 0 0,-18 20 0,25-25 0,0 1 0,0-1 0,1 1 0,-1-1 0,1 1 0,0 0 0,1 0 0,-1 0 0,1 0 0,0 0 0,-1 7 0,1-6 0,1-1 0,-1 0 0,1 1 0,1-1 0,-1 0 0,1 0 0,0 1 0,0-1 0,0 0 0,4 9 0,-4-12 0,1 0 0,-1 0 0,1 0 0,-1 0 0,1 0 0,0 0 0,0 0 0,0-1 0,0 1 0,0-1 0,1 1 0,-1-1 0,0 0 0,0 0 0,1 0 0,-1 0 0,1 0 0,-1-1 0,1 1 0,-1-1 0,1 1 0,0-1 0,3 0 0,30 1 0,1 0 0,52-8 0,-64 2 0,48-18 0,-1 0 0,-28 14 0,-27 6 0,1-1 0,-1 0 0,22-9 0,-26 4-1365,-7 0-5461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15 621 24575,'0'0'0,"-1"0"0,0 0 0,1 0 0,-1 0 0,1 0 0,-1 0 0,1 0 0,-1 0 0,1-1 0,-1 1 0,1 0 0,-1 0 0,1 0 0,-1-1 0,1 1 0,-1 0 0,1-1 0,-1 1 0,1 0 0,0-1 0,-1 1 0,1 0 0,-1-1 0,1 1 0,0-1 0,-1 1 0,1-1 0,0 1 0,0-1 0,0 1 0,-1-1 0,1 1 0,0-1 0,0 1 0,0-1 0,0 0 0,0 1 0,0-1 0,0 1 0,0-1 0,0 1 0,0-1 0,0 1 0,0-1 0,0 1 0,1-1 0,-1 1 0,0-1 0,0 1 0,0-1 0,1 1 0,-1-1 0,0 1 0,1-1 0,0 0 0,17-28 0,52-46 0,8-10 0,112-178 0,-153 209 0,-24 35 0,-1 0 0,12-31 0,-21 45 0,0 7 0,0 15 0,-3 27 0,0-43 0,-2 264 0,-6 210 0,-5-260 0,12-208-1365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314 390 24575,'-31'0'0,"-1"-1"0,1-1 0,-42-8 0,65 8 0,-1 0 0,1-1 0,0 0 0,-1 0 0,1-1 0,1 0 0,-1 0 0,1 0 0,0-1 0,0-1 0,0 1 0,0-1 0,1 0 0,0 0 0,0-1 0,1 0 0,-5-8 0,8 12 0,0-1 0,0 1 0,1-1 0,0 0 0,-1 1 0,1-1 0,1 0 0,-1 1 0,0-1 0,1 0 0,0 0 0,0 0 0,0 0 0,2-7 0,-1 5 0,1 0 0,0 0 0,0 0 0,1 0 0,0 1 0,0-1 0,0 1 0,6-7 0,5-5 0,2 0 0,0 2 0,36-27 0,-47 37 0,12-7 0,30-20 0,-40 29 0,0-1 0,0 1 0,0 1 0,0 0 0,1 0 0,-1 0 0,1 1 0,9-1 0,-4 1 0,47-1 0,-55 2 0,1 1 0,-1-1 0,1 1 0,-1 0 0,0 1 0,1-1 0,-1 1 0,6 3 0,-8-4 0,-1 1 0,0 0 0,0 0 0,0 0 0,0 1 0,0-1 0,0 0 0,-1 1 0,1-1 0,-1 1 0,0-1 0,1 1 0,-1 0 0,-1-1 0,1 1 0,0 0 0,-1 0 0,1 0 0,-1 5 0,1 8 0,-1 0 0,-2 23 0,0-17 0,2-12 0,0 0 0,-1 0 0,0 0 0,-1 0 0,0-1 0,0 1 0,-1 0 0,-1-1 0,1 0 0,-2 0 0,1 0 0,-1 0 0,-8 10 0,-84 116 0,54-73 0,-2-3 0,-67 71 0,96-116 0,8-6 0,1-1 0,-1 1 0,-7 10 0,13-15 0,0 1 0,0-1 0,1 0 0,-1 1 0,1-1 0,0 1 0,0-1 0,0 1 0,0 0 0,0-1 0,1 1 0,0 0 0,0 4 0,0-4 0,0 0 0,1 0 0,-1 1 0,1-1 0,0 0 0,0 0 0,1 0 0,-1 0 0,1 0 0,0 0 0,0 0 0,0 0 0,0-1 0,1 1 0,-1-1 0,1 0 0,0 0 0,0 0 0,1 0 0,-1 0 0,0-1 0,1 1 0,0-1 0,-1 0 0,1 0 0,0 0 0,0-1 0,0 1 0,0-1 0,0 0 0,1 0 0,-1 0 0,5-1 0,188 1 221,-95-3-1807,-79 2-5240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11.64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43 24575,'34'2'0,"-1"1"0,38 9 0,-12-1 0,298 21 0,3-23 0,-46-2 0,83 11 0,469 10 0,-682-27 0,509-6 0,-4-32 0,-354 31 0,-205 8 0,-116-2 0,14-1 0,-1 2 0,0 0 0,53 12 0,-38-5 0,0-1 0,50 1 0,8 2 0,-3-2 0,139-6 0,-125-4 0,208 19 0,15-10 0,-212-9 0,92 4 0,367-13 0,-349-16 0,-128 13 0,163-3 0,105 8 0,-289 7 0,16-2 0,-88 3 0,0-1 0,-1 0 0,1-1 0,-1 0 0,1-1 0,-1 0 0,9-5 0,14-7 0,-22 11 0,-1 0 0,17-10 0,-20 10 0,1 1 0,0 0 0,1 0 0,-1 0 0,18-3 0,12-6 0,-29 9-1365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07.63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13 125 24575,'-12'116'0,"12"-112"0,0 0 0,0 0 0,0-1 0,0 1 0,1 0 0,-1 0 0,1 0 0,0-1 0,0 1 0,1 0 0,-1-1 0,1 1 0,-1-1 0,1 0 0,0 0 0,1 1 0,-1-1 0,0 0 0,1-1 0,0 1 0,-1 0 0,1-1 0,0 1 0,0-1 0,1 0 0,-1 0 0,0-1 0,1 1 0,-1 0 0,1-1 0,0 0 0,4 1 0,16 3 0,-1-1 0,1-2 0,-1 0 0,1-1 0,0-2 0,42-5 0,-54 4 0,1 0 0,-1-1 0,0-1 0,0 0 0,0 0 0,13-8 0,-21 10 0,0 0 0,-1 0 0,1 0 0,-1-1 0,0 1 0,0-1 0,0 0 0,0 0 0,0 0 0,0 0 0,-1-1 0,0 1 0,1-1 0,-1 1 0,-1-1 0,1 0 0,-1 0 0,1 0 0,-1 0 0,0 0 0,0 0 0,0-6 0,-4-153 0,3 160 0,0 1 0,-1-1 0,1 1 0,-1-1 0,0 1 0,0-1 0,0 1 0,0 0 0,0-1 0,-1 1 0,1 0 0,0 0 0,-1 0 0,0 0 0,0 0 0,1 0 0,-1 1 0,0-1 0,0 1 0,0-1 0,-1 1 0,1 0 0,0-1 0,-1 1 0,1 0 0,-5-1 0,-5-1 0,0 1 0,0 0 0,-1 0 0,-15 1 0,13 1 0,-21-3 0,10 1 0,-1 1 0,1 0 0,-45 7 0,66-4 0,0-1 0,0 1 0,0 1 0,1-1 0,-1 1 0,1 0 0,-1 0 0,1 0 0,0 0 0,0 1 0,1 0 0,-1 0 0,1 0 0,0 0 0,0 0 0,0 1 0,0-1 0,-2 8 0,2-6 0,0 0 0,1-1 0,0 1 0,0 1 0,0-1 0,1 0 0,0 0 0,0 1 0,1-1 0,-1 0 0,1 1 0,1-1 0,-1 0 0,4 13 0,6-4-1365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11.6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 45 24575,'43'-2'0,"42"-7"0,-43 3 0,43 0 0,-43 5 0,-1-2 0,62-12 0,-212 13 0,-17 10 0,106-6 0,-33-2 0,-6 1 0,54-1 0,0 1 0,0 0 0,0 0 0,0 0 0,1 1 0,-1-1 0,0 1 0,1 1 0,-5 1 0,5-1 0,1-1 0,1 1 0,-1 0 0,0 0 0,1 0 0,-1 0 0,1 0 0,0 0 0,0 1 0,0-1 0,0 0 0,1 1 0,0 0 0,-1-1 0,1 1 0,1 0 0,-1 0 0,0 0 0,1 0 0,0 0 0,0-1 0,0 1 0,0 0 0,1 0 0,0 4 0,3 12 0,1-1 0,1 1 0,12 29 0,-10-29 0,1 3 0,-2 1 0,0-1 0,-2 1 0,-1 1 0,-1-1 0,0 42 0,-2-69 0,0 0 0,1 1 0,-1-1 0,0 1 0,1 0 0,0-1 0,-1 1 0,1 0 0,0 0 0,0 0 0,0 0 0,0 0 0,0 1 0,5-4 0,-2 1 0,1 1 0,0-1 0,0 1 0,0 0 0,12-4 0,8 1 0,1 2 0,-1 1 0,1 1 0,-1 1 0,1 1 0,33 5 0,38 17 0,-91-20 0,-1 0 0,1 1 0,-1-1 0,0 1 0,0 1 0,0-1 0,0 1 0,-1 0 0,1 0 0,-1 1 0,0 0 0,-1 0 0,1 0 0,-1 0 0,0 1 0,0-1 0,0 1 0,4 12 0,-2-5 0,-1 0 0,0 0 0,-1 1 0,-1-1 0,0 1 0,-1 0 0,-1 0 0,1 17 0,-2-26 0,0 0 0,0 0 0,0 0 0,0 0 0,-1 1 0,0-1 0,0 0 0,-1 0 0,1-1 0,-1 1 0,0 0 0,0 0 0,-1-1 0,1 1 0,-1-1 0,0 0 0,0 0 0,-1 0 0,-4 4 0,-28 33 0,30-33 0,-1 1 0,0-2 0,0 1 0,-1-1 0,0 0 0,-18 12 0,15-12 0,0-1 0,0 0 0,0-1 0,-1 0 0,0-1 0,0 0 0,-1 0 0,1-2 0,0 0 0,-1 0 0,-12 0 0,-19-2 0,-45-2 0,85 1 0,0 1 0,0-1 0,0-1 0,0 1 0,1 0 0,-1-1 0,0 0 0,1 0 0,-7-4 0,-29-28 0,8 8 0,28 24-85,1-1 0,-1 1-1,1-1 1,-1 0 0,1 0-1,0 0 1,0 0 0,0 0-1,0 0 1,1 0 0,-1 0-1,1-1 1,0 1 0,0-1-1,-1-4 1,-1-1-6741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11.64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0 445 24575,'1'1'0,"-1"-1"0,0 1 0,1-1 0,-1 1 0,1 0 0,-1-1 0,1 1 0,-1-1 0,1 1 0,-1-1 0,1 1 0,0-1 0,-1 0 0,1 1 0,-1-1 0,1 0 0,0 1 0,-1-1 0,1 0 0,0 0 0,0 0 0,-1 1 0,1-1 0,0 0 0,0 0 0,-1 0 0,1 0 0,1-1 0,22 0 0,-19-1 0,0 0 0,0-1 0,0 0 0,0-1 0,0 1 0,-1-1 0,1 0 0,-1 0 0,0 0 0,0 0 0,-1-1 0,1 1 0,4-10 0,16-18 0,-12 21 0,-2-1 0,0 0 0,0-1 0,-1 0 0,-1-1 0,13-27 0,-12 24 0,0 1 0,1-1 0,1 2 0,1-1 0,0 2 0,1-1 0,1 2 0,0 0 0,0 0 0,18-10 0,4 2 0,-29 18 0,-1 0 0,1-1 0,-1 0 0,0 0 0,0 0 0,-1-1 0,1 0 0,8-10 0,-14 15 0,0 0 0,0-1 0,0 1 0,0 0 0,0 0 0,0 0 0,0 0 0,0-1 0,0 1 0,1 0 0,-1 0 0,0 0 0,0 0 0,0-1 0,0 1 0,0 0 0,1 0 0,-1 0 0,0 0 0,0 0 0,0-1 0,0 1 0,1 0 0,-1 0 0,0 0 0,0 0 0,0 0 0,1 0 0,-1 0 0,0 0 0,0 0 0,0 0 0,1 0 0,-1 0 0,0 0 0,0 0 0,0 0 0,1 0 0,-1 0 0,0 0 0,0 0 0,0 0 0,0 0 0,1 0 0,-1 1 0,0-1 0,0 0 0,1 0 0,2 13 0,-2 24 0,-1-34 0,-1 675 0,-1-653-1365,0-16-5461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24575,'5'6'0,"-1"2"0,0-1 0,-1 0 0,1 1 0,-1-1 0,-1 1 0,1 0 0,1 15 0,-2-14 0,19 134 0,-5-27 0,1-3 0,-4 1 0,-3 183 0,-12 248 0,3-337 0,5-164 324,-4-37-566,-1 0 1,0 0 0,0 0 0,0 0-1,-1 0 1,-1 8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0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76 24575,'13'-5'0,"0"1"0,1 0 0,-1 1 0,1 1 0,-1 0 0,1 1 0,24 1 0,-12-1 0,1594-12 0,-1045 15 0,-409-2 0,919-14 0,122 4 0,-753 12 0,499-1 0,962-3 0,-1843 2 0,213-12 0,-273 9 0,12-1 0,-24 4 0,1 0 0,0-1 0,0 1 0,-1 0 0,1 0 0,0 0 0,0 0 0,-1 0 0,1 0 0,0 1 0,0-1 0,-1 0 0,1 0 0,0 0 0,0 1 0,-1-1 0,1 0 0,0 1 0,-1-1 0,1 1 0,0 0 0,-1 1 0,1 0 0,-1 0 0,-1 0 0,1-1 0,0 1 0,0 0 0,-1 0 0,1 0 0,-1 0 0,1 0 0,-3 3 0,1 3 0,-7 29 0,2 2 0,-3 71 0,10 82 0,2-81 0,0-56 0,18 97 0,-11-100 0,-2 0 0,0 69 0,1 159 0,0-103 0,-2-55 0,-5-70 0,13 88 0,-12-131 54,3 28 216,-4-35-375,-1 0-1,0-1 0,0 1 1,0 0-1,0 0 1,-1 0-1,1-1 1,0 1-1,-1 0 0,1 0 1,-1 0-1,0-1 1,1 1-1,-1 0 1,-2 2-1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 65 24575,'-1'3'0,"-1"-1"0,1 1 0,0 0 0,0 0 0,0 0 0,0-1 0,0 1 0,1 0 0,-1 0 0,1 0 0,0 0 0,0 0 0,0 4 0,0 1 0,-1 51 0,2 0 0,14 89 0,36 113 0,-21-121 0,43 405 0,-68-484 0,-2-20 0,15 79 0,-5-72 0,-2-6 0,11 80 0,-22-121 0,0 1 0,0-1 0,0 1 0,0-1 0,0 1 0,1-1 0,-1 0 0,0 1 0,1-1 0,-1 0 0,1 1 0,-1-1 0,1 0 0,0 0 0,-1 1 0,3 1 0,-2-3 0,1 1 0,-1-1 0,0 0 0,1 0 0,-1 0 0,1 1 0,-1-1 0,1 0 0,-1-1 0,0 1 0,1 0 0,-1 0 0,3-1 0,7-1 0,329-25 0,2 25 0,-207 2 0,861-12 0,-145 1-217,135-4-277,777-3 1052,-1168 20-405,1078-2-153,-1542-7 0,-90 3 0,-30 3 0,0-1 0,18-6 0,-20 5 0,1 0 0,-1 1 0,20-1 0,-18 2 0,0 0 0,0 0 0,0-1 0,-1 0 0,14-4 0,-23 5 0,0 0 0,0 0 0,1 0 0,-1 0 0,0 0 0,0 0 0,-1 0 0,1 0 0,0-1 0,0 1 0,0 0 0,-1 0 0,1-1 0,-1 1 0,1 0 0,-1-1 0,1 1 0,-1-1 0,0 1 0,0 0 0,0-1 0,0-1 0,-1-38 0,0 26 0,0-348 0,1 193 0,12 8 0,-1-45 0,-12 160 0,-1 24 0,2 0 0,0 1 0,5-28 0,15-26 0,-9 42 0,-9 29 0,0 0 0,0 0 0,-1 0 0,0 0 0,1 0 0,-1-8 0,10-87 0,-10 87 0,1 0 0,0 0 0,1-1 0,1 2 0,7-21 0,-5 17 0,-1 0 0,5-30 0,5-19-1365,-12 55-5461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112 256 24575,'-13'1'0,"6"-1"0,-1 0 0,1 0 0,0-1 0,0 1 0,0-1 0,-12-4 0,17 4 0,0 0 0,0 0 0,-1-1 0,1 1 0,0-1 0,1 1 0,-1-1 0,0 0 0,0 1 0,1-1 0,-1 0 0,1 0 0,0 0 0,-1 0 0,1-1 0,0 1 0,0 0 0,0 0 0,1-1 0,-1 1 0,0-1 0,1 1 0,-1-5 0,-1-15 0,1 0 0,4-40 0,-3 58 0,1 1 0,-1 0 0,1-1 0,0 1 0,0 0 0,0 0 0,0-1 0,1 1 0,-1 0 0,1 0 0,0 1 0,0-1 0,0 0 0,0 0 0,4-3 0,-2 2 0,1 1 0,-1 0 0,1 0 0,0 0 0,0 1 0,0-1 0,0 1 0,10-2 0,4 0 0,0 1 0,0 1 0,0 0 0,25 2 0,14-1 0,-34-1 0,-1 2 0,48 5 0,-68-4 0,-1 0 0,1 0 0,0 0 0,0 0 0,-1 1 0,1-1 0,-1 1 0,1-1 0,-1 1 0,0 0 0,1 0 0,-1 0 0,0 0 0,0 1 0,0-1 0,-1 0 0,1 1 0,-1-1 0,1 1 0,-1 0 0,0-1 0,0 1 0,0 0 0,0 0 0,0 5 0,1 3 0,0 0 0,-1 1 0,-1-1 0,1 0 0,-4 18 0,3-25 0,-1 1 0,0-1 0,-1 0 0,1 1 0,-1-1 0,0 0 0,0 0 0,0 0 0,0-1 0,-4 5 0,-33 35 0,31-35 0,-1 1 0,1 0 0,-11 16 0,9-10 0,0-1 0,-18 19 0,14-18 0,-18 28 0,26-33 0,0 1 0,1 0 0,0 1 0,-4 16 0,4-12 0,-11 28 0,11-34 0,1 1 0,0 1 0,1-1 0,0 1 0,0-1 0,1 1 0,0 16 0,2-21 16,0 1-142,-1 0 1,2-1-1,-1 1 1,1-1-1,0 0 1,0 1-1,1-1 0,0 0 1,1 1-1,6 12 1,-4-11-6701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24575,'1'0'0,"0"0"0,-1 2 0,-1 2 0,1 3 0,-1 2 0,1 1 0,0 1 0,0 0 0,0 0 0,0 1 0,0-1 0,1-1 0,2-5 0,-1-7 0,0-5 0,-3-1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24575,'2'22'0,"0"0"0,10 40 0,2 15 0,-9 234 0,-6-186 0,0 460 0,13-480 0,-12-50-1365,0-46-5461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 24575,'-2'184'0,"6"233"0,5-298 0,2 104 0,-12-189 0,0-19 0,0 0 0,2 1 0,-1-1 0,2 0 0,0 0 0,1 0 0,5 16 0,-5-17 0,1 1 0,-2 0 0,0-1 0,-1 1 0,0 0 0,-1 0 0,-3 18 0,1 15 0,3-11 0,0-17 0,-3 40 0,2-60-35,0 0 0,0 0 0,0 0 0,0 0 0,0 1 0,0-1 0,0 0 0,0 0 0,0 0 0,0 0 0,0 1 0,0-1 0,0 0 0,0 0 0,0 0 0,0 0 0,0 1 0,0-1 0,0 0 0,-1 0 0,1 0 0,0 0 0,0 0 0,0 1 0,0-1 0,0 0 0,-1 0 0,1 0 0,0 0 0,0 0 0,0 0 0,0 0 0,0 0 0,-1 0 0,1 0 0,0 0 0,0 1 0,-1-1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155 1 24575,'187'0'0,"-228"2"0,1 2 0,0 2 0,-48 13 0,83-17 0,0-1 0,1 1 0,-1 1 0,1-1 0,-1 1 0,1 0 0,0 0 0,0 0 0,0 0 0,-5 6 0,4-4 0,0 0 0,-1 0 0,0-1 0,-11 7 0,15-10 0,-1 1 0,0-1 0,1 1 0,-1-1 0,1 1 0,0 0 0,-1 0 0,1 0 0,0 0 0,0 1 0,1-1 0,-1 1 0,0-1 0,1 1 0,-1-1 0,1 1 0,0 0 0,0 0 0,0-1 0,0 1 0,0 0 0,1 0 0,-1 0 0,1 5 0,1 3 0,0 0 0,0 0 0,1 0 0,0-1 0,6 16 0,-1 13 0,-7-34 0,0 0 0,1 0 0,-1 0 0,1 0 0,1 0 0,-1 0 0,0 0 0,1-1 0,0 1 0,0 0 0,1-1 0,-1 0 0,6 7 0,-8-10 0,1-1 0,0 1 0,0-1 0,0 1 0,0-1 0,0 1 0,0-1 0,0 0 0,0 1 0,0-1 0,0 0 0,0 0 0,0 0 0,0 1 0,0-1 0,0 0 0,0-1 0,0 1 0,0 0 0,0 0 0,0 0 0,1-1 0,26-11 0,-4 1 0,13 5 0,1 2 0,-1 1 0,1 1 0,42 5 0,-79-3 0,1 1 0,-1-1 0,1 1 0,0-1 0,-1 1 0,1-1 0,-1 1 0,0 0 0,1 0 0,-1 0 0,0-1 0,1 1 0,-1 1 0,0-1 0,0 0 0,0 0 0,0 0 0,0 1 0,0-1 0,0 0 0,0 1 0,-1-1 0,1 1 0,0-1 0,-1 1 0,1 1 0,2 7 0,-1 1 0,0-1 0,0 13 0,2 6 0,1-7 0,-1 1 0,1 34 0,-5-46 0,0 0 0,-1 0 0,0 0 0,0-1 0,-2 1 0,1 0 0,-6 14 0,0 0 0,7-22 0,1 0 0,-1 0 0,0-1 0,0 1 0,0 0 0,0 0 0,0-1 0,-1 1 0,1-1 0,-1 1 0,0-1 0,1 0 0,-1 1 0,0-1 0,-1 0 0,1 0 0,0-1 0,0 1 0,-1 0 0,-2 1 0,-13 5 0,1-2 0,-1 1 0,-28 4 0,4 0 0,31-8 0,0-1 0,0-1 0,0 1 0,-1-2 0,1 0 0,0 0 0,-20-3 0,27 3 0,0-1 0,-1 0 0,1 0 0,0 0 0,-1 0 0,1-1 0,0 0 0,0 0 0,0 0 0,0 0 0,1 0 0,-1-1 0,0 0 0,1 1 0,0-1 0,0-1 0,0 1 0,0 0 0,0-1 0,1 1 0,-1-1 0,-1-5 0,2 2-114,0 0 1,1 1-1,0-1 0,1 0 0,-1 0 1,1 0-1,1 0 0,-1 0 0,1 0 1,1 0-1,2-8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09.19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36 3 24575,'-1'1'0,"0"-1"0,0 0 0,0 1 0,1-1 0,-1 1 0,0 0 0,0-1 0,0 1 0,0 0 0,1 0 0,-1-1 0,0 1 0,1 0 0,-1 0 0,0 0 0,1 0 0,-1 0 0,1 0 0,0 0 0,-1 0 0,1 1 0,-9 25 0,8-25 0,-3 19 0,1-1 0,1 1 0,0 0 0,2-1 0,4 35 0,-4-51 0,1-1 0,-1 1 0,1-1 0,0 1 0,0-1 0,0 0 0,1 0 0,-1 0 0,1 0 0,0 0 0,0 0 0,0 0 0,0 0 0,0-1 0,1 1 0,4 3 0,4 2 0,-1 0 0,2-1 0,13 6 0,-3-1 0,-13-8 0,0 0 0,0-1 0,1 0 0,-1 0 0,1-1 0,-1 0 0,1 0 0,0-1 0,19-1 0,-4-1 0,0-2 0,42-9 0,-63 11 0,0 0 0,0 0 0,0-1 0,-1 1 0,1-1 0,-1 0 0,1 0 0,-1 0 0,0-1 0,0 1 0,0-1 0,0 0 0,0 1 0,0-1 0,-1-1 0,0 1 0,1 0 0,-1-1 0,0 1 0,-1-1 0,1 1 0,0-1 0,-1 0 0,0 0 0,1-3 0,1-11 0,-1 0 0,0 0 0,-1 0 0,-3-24 0,2 15 0,0 23 0,0 0 0,-1 0 0,1 0 0,-1 1 0,0-1 0,0 0 0,0 0 0,0 1 0,0-1 0,-1 1 0,0-1 0,0 1 0,0-1 0,0 1 0,0 0 0,-5-4 0,3 3 0,0 1 0,-1-1 0,0 1 0,1 0 0,-1 0 0,-1 1 0,1-1 0,0 1 0,0 1 0,-7-3 0,-8 1 0,1 0 0,-1 1 0,0 1 0,0 1 0,-27 3 0,43-2 23,1-1 0,-1 1 0,0 0 0,1 0 0,0 0 0,-1 0 0,1 0 0,0 1 0,-1-1 0,1 1 0,0 0 1,0 0-1,-4 4 0,1 0-211,0 1 1,1 0-1,-10 14 1,5-5-751,4-8-5888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54 16 24575,'22'-5'0,"-1"1"0,1 1 0,0 1 0,0 0 0,0 2 0,25 3 0,10-1 0,-23-4 0,-23 1 0,1 1 0,0 0 0,-1 0 0,1 1 0,12 3 0,-22-3 0,0 0 0,0 0 0,0 0 0,0 1 0,0-1 0,0 1 0,0-1 0,0 1 0,0 0 0,-1 0 0,1-1 0,-1 1 0,1 0 0,-1 0 0,0 1 0,0-1 0,0 0 0,0 0 0,0 0 0,0 1 0,-1-1 0,1 1 0,-1-1 0,1 0 0,-1 4 0,1 8 0,0-1 0,-1 1 0,-2 15 0,1-26 0,0 2 0,0 0 0,0 0 0,0 0 0,-1 0 0,0 0 0,0-1 0,0 1 0,-1-1 0,1 0 0,-1 1 0,0-1 0,-1 0 0,-5 5 0,-7 6 0,-34 25 0,18-16 0,4 2 0,17-14 0,-2-1 0,-16 12 0,26-21 0,0 1 0,-1-1 0,1-1 0,-1 1 0,0 0 0,1-1 0,-1 0 0,0 0 0,0 0 0,0 0 0,0 0 0,0-1 0,0 0 0,-5 0 0,8 0 0,0 0 0,0 0 0,0 0 0,0 0 0,0 0 0,1-1 0,-1 1 0,0 0 0,0 0 0,0-1 0,0 1 0,0-1 0,1 1 0,-1-1 0,0 1 0,0-1 0,1 1 0,-1-1 0,0 1 0,1-1 0,-1 0 0,1 0 0,-1 1 0,1-1 0,-1 0 0,1 0 0,-1 0 0,1 1 0,0-1 0,0 0 0,-1 0 0,1 0 0,0 0 0,0 0 0,0 0 0,0 1 0,0-1 0,0 0 0,0 0 0,0 0 0,0 0 0,0 0 0,1 0 0,-1 0 0,0 1 0,1-2 0,0-1 0,0 1 0,0 0 0,0-1 0,1 1 0,-1 0 0,0 0 0,1 0 0,0 0 0,-1 0 0,1 0 0,0 1 0,0-1 0,0 0 0,0 1 0,0 0 0,3-2 0,8 0 0,0 0 0,1 2 0,-1-1 0,0 1 0,0 1 0,27 3 0,5-1 0,-26-2 0,-12-1 0,-1 1 0,1 0 0,-1 1 0,10 1 0,-14-2 0,0 1 0,0-1 0,-1 1 0,1 0 0,0-1 0,-1 1 0,1 0 0,-1 0 0,1 0 0,-1 0 0,1 1 0,-1-1 0,1 0 0,-1 1 0,0-1 0,0 1 0,0-1 0,0 1 0,0-1 0,1 3 0,17 33 0,-13-27 0,-1 1 0,0-1 0,-1 1 0,0 0 0,4 16 0,-2 4 0,-2 0 0,1 50 0,-5-76 0,0 1 0,-1-1 0,1 0 0,-1 0 0,0 1 0,0-1 0,0 0 0,-1 0 0,0 0 0,0-1 0,0 1 0,-1 0 0,1-1 0,-1 1 0,0-1 0,0 0 0,-1 0 0,1 0 0,-7 4 0,4 0 0,-1-1 0,0-1 0,-1 1 0,0-1 0,0 0 0,0-1 0,0 0 0,-1-1 0,0 1 0,0-2 0,0 1 0,-1-1 0,1-1 0,-1 1 0,1-2 0,-1 1 0,-13-1 0,7 0 0,-145-4 0,154 1 0,1 0 0,-1 0 0,1-1 0,0 0 0,0 0 0,0 0 0,1-1 0,-1 1 0,1-2 0,0 1 0,-6-6 0,3 3 0,6 5-151,0 0-1,-1-1 0,1 1 0,0 0 1,0-1-1,1 1 0,-1-1 1,-2-4-1,1-2-6674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24575,'762'0'-1365,"-751"0"-5461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110 1 24575,'1'68'0,"-2"72"0,-10-64 0,7-53 0,1 1 0,-1 31 0,4-53 0,0 0 0,0 1 0,0-1 0,0 1 0,0-1 0,1 0 0,-1 1 0,1-1 0,-1 0 0,2 3 0,-1-5 0,0 1 0,0 0 0,0 0 0,0-1 0,0 1 0,0 0 0,0-1 0,0 1 0,0-1 0,0 0 0,0 1 0,0-1 0,0 0 0,1 0 0,-1 1 0,0-1 0,0 0 0,0 0 0,0 0 0,0 0 0,1-1 0,-1 1 0,1 0 0,87-10 0,136-6 0,-192 16 0,0 1 0,0 2 0,0 1 0,-1 2 0,0 1 0,46 17 0,-75-22 0,0-1 0,1 1 0,-1 0 0,0 1 0,0-1 0,0 1 0,-1-1 0,1 1 0,0 0 0,-1 0 0,0 0 0,0 0 0,0 0 0,0 0 0,0 1 0,0-1 0,-1 1 0,0-1 0,0 1 0,0 0 0,1 7 0,0 7 0,0 1 0,-1 0 0,-3 23 0,1-12 0,1-11 0,-1 0 0,-1 0 0,-1 1 0,-1-1 0,-9 30 0,10-40 0,-1 0 0,0-1 0,0 1 0,0-1 0,-1 0 0,-1 0 0,1-1 0,-1 1 0,-1-1 0,1 0 0,-1-1 0,0 0 0,-13 9 0,14-12 0,1 0 0,-1-1 0,0 0 0,0 0 0,0 0 0,0-1 0,-1 0 0,-11 1 0,-56-4 0,38 0 0,-2 3 0,18-1 0,-38-3 0,52 2 0,0 0 0,0 0 0,0-1 0,0 0 0,1 0 0,-1 0 0,0-1 0,1 0 0,0 0 0,-8-6 0,6 3 0,0-1 0,-1 2 0,0-1 0,0 1 0,0 0 0,0 1 0,-1-1 0,0 2 0,0-1 0,0 2 0,-13-4 0,-35-1 0,33 5 0,-48-11 0,70 13-97,1-1-1,-1 1 1,1-1-1,-1 1 1,1-1-1,-1 1 1,1-1-1,0 0 1,-1 0-1,1 0 1,0 0-1,0 0 0,-2-1 1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24575,'551'0'-1365,"-538"0"-5461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24575,'9'186'0,"-8"-168"0,11 59 0,-8-55 0,-1-1 0,2 36 0,-6-52-114,1 1 1,0-1-1,0 0 0,1 1 0,0-1 1,0 0-1,0 1 0,0-1 0,1 0 1,0 0-1,4 8 0,0-4-6712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80 24575,'12'-1'0,"-1"-1"0,1 0 0,-1 0 0,0-2 0,0 1 0,0-1 0,0-1 0,-1 0 0,11-7 0,-12 7 0,1-1 0,0 2 0,0-1 0,0 1 0,0 1 0,1 0 0,-1 0 0,1 1 0,0 0 0,17 0 0,-24 3 0,-1 0 0,1 0 0,0 0 0,0 0 0,-1 1 0,1-1 0,-1 1 0,1 0 0,-1 0 0,6 5 0,33 30 0,-29-24 0,-10-10 0,-1-1 0,1 1 0,0-1 0,-1 1 0,0 0 0,0 0 0,0 0 0,0 0 0,0 0 0,-1 1 0,1-1 0,-1 0 0,0 1 0,0-1 0,0 1 0,-1-1 0,1 5 0,-1-4 0,-1 0 0,1-1 0,-1 0 0,0 1 0,0-1 0,0 1 0,-1-1 0,1 0 0,-1 0 0,1 0 0,-1 0 0,0 0 0,0 0 0,-1 0 0,1-1 0,-1 1 0,-5 3 0,-15 13 0,-45 25 0,38-26 0,8-6 0,1-2 0,-32 12 0,47-18 0,15-4 0,18-4 0,9-3 0,1 1 0,0 2 0,0 2 0,0 1 0,69 8 0,-99-6 0,-1 0 0,1 1 0,0 0 0,0 0 0,-1 1 0,0 0 0,1 0 0,-1 0 0,0 1 0,0 0 0,-1 0 0,1 0 0,-1 1 0,0 0 0,0 0 0,8 11 0,-9-9 0,1 1 0,-1 0 0,0 0 0,-1 1 0,0-1 0,0 1 0,0 0 0,-2 0 0,1 0 0,-1 0 0,0 0 0,-1 14 0,0-17 0,0 1 0,-1 0 0,0 0 0,-1-1 0,1 1 0,-1-1 0,0 1 0,-1-1 0,0 0 0,0 1 0,0-2 0,-1 1 0,1 0 0,-1-1 0,-1 1 0,1-1 0,-1 0 0,0-1 0,0 1 0,0-1 0,-8 5 0,-8 6 0,0-2 0,-1 0 0,-34 14 0,44-22 0,0-1 0,-1 0 0,0-1 0,0-1 0,0 1 0,0-2 0,0 0 0,-18-1 0,25-2 0,-1 1 0,1-1 0,0-1 0,0 1 0,0-1 0,0 0 0,1-1 0,-1 1 0,1-1 0,0 0 0,0-1 0,-5-4 0,-22-17 0,-67-30 0,92 51-1365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59 24575,'55'0'0,"271"-6"0,-239 0 0,148-29 0,-208 31 302,-21 4-635,1-1-1,-1 0 1,1 0-1,8-4 1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24575,'0'35'0,"2"0"0,7 48 0,-4-47 0,-2 0 0,-2 56 0,1 20 0,5-84-1365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24575,'713'0'-1365,"-664"0"-5461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1 24575,'5'12'0,"-2"1"0,0 0 0,0 0 0,-1 0 0,1 26 0,-2-19 0,0 79 0,0-1 0,-1-97 0,0 0 0,1 0 0,-1-1 0,0 1 0,0 0 0,0 0 0,1-1 0,-1 1 0,0 0 0,1 0 0,-1-1 0,0 1 0,1 0 0,-1-1 0,1 1 0,-1 0 0,1-1 0,0 1 0,-1-1 0,1 1 0,0-1 0,-1 1 0,1-1 0,0 1 0,-1-1 0,1 0 0,0 0 0,0 1 0,0-1 0,-1 0 0,1 0 0,0 0 0,0 0 0,0 0 0,-1 0 0,1 0 0,0 0 0,0 0 0,0 0 0,0 0 0,6-2 0,0 1 0,0-1 0,12-5 0,-7 3 0,10-3 0,1 1 0,-1 1 0,1 1 0,0 2 0,0 0 0,0 1 0,24 3 0,-32 1 0,1 0 0,-1 2 0,0 0 0,-1 0 0,1 2 0,-1 0 0,18 12 0,-29-17 0,0 0 0,0 0 0,-1 0 0,1 0 0,-1 1 0,0-1 0,1 1 0,-1 0 0,0 0 0,-1 0 0,1 0 0,0 0 0,-1 0 0,0 0 0,1 0 0,0 5 0,0 4 0,0 0 0,-1 0 0,0 16 0,0-1 0,-1-10 0,0 1 0,-2 0 0,0 0 0,-1-1 0,0 1 0,-2-1 0,-11 32 0,5-16 0,8-23 0,0-1 0,0 1 0,-1-1 0,-6 12 0,7-18 0,1 1 0,-1-1 0,0 0 0,0 1 0,0-1 0,0-1 0,-1 1 0,1 0 0,-1-1 0,1 0 0,-1 0 0,0 0 0,-7 3 0,-20 4 0,-1-2 0,-64 8 0,66-11 0,-18 0 0,0-2 0,-58-4 0,105 2 12,0 0 0,-1 0-1,1-1 1,0 1 0,-1 0 0,1 0-1,0-1 1,-1 1 0,1 0 0,0-1-1,0 1 1,-1-1 0,1 0 0,0 0-1,0 1 1,0-1 0,0 0 0,0 0-1,0 0 1,0 0 0,0 0-1,0 0 1,0 0 0,1 0 0,-1 0-1,0-1 1,1 1 0,-1-2 0,0-2-222,0 0 0,0 0 0,1 0 0,0 0 1,0 0-1,1-7 0,-1 9-27,2-9-6589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10.86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91 147 24575,'-3'0'0,"-1"0"0,0 0 0,0 0 0,0 1 0,0-1 0,1 1 0,-1 0 0,0 0 0,1 0 0,-1 1 0,1-1 0,-1 1 0,1 0 0,-1 0 0,1 0 0,0 0 0,-5 5 0,6-3 0,-1-1 0,1 1 0,0 0 0,0 0 0,0 0 0,0 0 0,1 1 0,-1-1 0,1 0 0,0 0 0,1 1 0,-1-1 0,1 1 0,0-1 0,0 5 0,0 16 0,-1-8 0,1 0 0,1-1 0,0 1 0,2-1 0,7 31 0,-9-44 0,0 0 0,1 0 0,0-1 0,-1 1 0,1 0 0,0-1 0,0 1 0,1-1 0,-1 0 0,0 0 0,1 0 0,0 0 0,-1 0 0,1-1 0,0 1 0,0-1 0,0 1 0,0-1 0,0 0 0,0 0 0,0 0 0,5 0 0,7 1 0,1-1 0,-1 0 0,23-2 0,-13 0 0,12 1 0,-20 1 0,0-1 0,0 0 0,17-4 0,-29 3 0,-1 0 0,1 0 0,-1 0 0,1-1 0,-1 0 0,1 1 0,-1-2 0,0 1 0,0-1 0,0 1 0,-1-1 0,1 0 0,0 0 0,-1-1 0,5-4 0,2-7 0,1-1 0,-2 0 0,0 0 0,-1 0 0,9-29 0,-13 32 0,0 1 0,-2-1 0,1 0 0,-2 0 0,1 0 0,-2-1 0,0 1 0,-3-22 0,2 28 0,-1 0 0,0 0 0,-1 1 0,1-1 0,-1 1 0,-1-1 0,1 1 0,-1 0 0,0 0 0,0 0 0,-1 1 0,0 0 0,0 0 0,0 0 0,0 0 0,-1 1 0,-11-7 0,11 7 0,-1 0 0,0 1 0,0 0 0,0 0 0,-1 1 0,1-1 0,0 2 0,-1-1 0,0 1 0,1 0 0,-1 1 0,0 0 0,1 0 0,-1 0 0,1 1 0,-12 3 0,10 0 0,1 0 0,0 0 0,0 1 0,1 0 0,-1 0 0,1 1 0,0 0 0,1 0 0,-9 10 0,-29 25 0,37-37 0,-4 4 0,1 0 0,0 0 0,-9 10 0,15-14 0,1 0 0,0 0 0,1 0 0,-1 0 0,1 0 0,0 1 0,0-1 0,0 1 0,0 0 0,1 0 0,-2 6 0,-3 22-1365,4-23-5461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24575,'188'0'-1365,"-179"0"-5461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24575,'443'0'-1365,"-434"0"-5461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14 24575,'6'-3'0,"1"1"0,-1 0 0,1 0 0,0 0 0,0 1 0,13-1 0,47 4 0,-29-1 0,122 8 0,-147-8 0,15 0-1365,-15-1-5461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145 386 24575,'0'-1'0,"0"-1"0,-1 1 0,1 0 0,-1 0 0,1 0 0,-1 0 0,1 0 0,-1 0 0,0 0 0,0 0 0,1 0 0,-1 0 0,0 0 0,0 0 0,0 0 0,-1 0 0,-22-15 0,13 8 0,1 0 0,2-1 0,-1-1 0,1 1 0,1-1 0,-1-1 0,2 1 0,0-1 0,0 0 0,1-1 0,0 1 0,1-1 0,0 0 0,1 0 0,0 0 0,1-1 0,-1-14 0,3 24 0,0-1 0,0 1 0,0-1 0,0 0 0,1 1 0,-1-1 0,1 1 0,0-1 0,0 1 0,1-1 0,-1 1 0,0 0 0,1 0 0,0 0 0,0 0 0,0 0 0,0 0 0,1 0 0,2-3 0,2 1 0,-1 1 0,1-1 0,0 1 0,0 1 0,1-1 0,-1 1 0,11-3 0,-14 5 0,18-8 0,-1 2 0,1 1 0,1 0 0,-1 2 0,1 1 0,35-1 0,-42 4 0,1 1 0,-2 1 0,1 1 0,0 0 0,23 9 0,-33-11 0,-1 1 0,0 1 0,0-1 0,1 1 0,-2 0 0,1 0 0,0 0 0,-1 1 0,1-1 0,-1 1 0,0 0 0,0 0 0,0 1 0,-1-1 0,0 1 0,0 0 0,0 0 0,0 0 0,1 6 0,1 4 0,-2 1 0,0 0 0,0 0 0,-2 0 0,0 0 0,-2 31 0,0-42 0,0-1 0,0 0 0,-1 0 0,1 1 0,-1-1 0,0 0 0,0-1 0,-1 1 0,1 0 0,-1-1 0,-4 6 0,-41 37 0,33-32 0,-68 73 0,70-73 0,1 0 0,0 0 0,-13 24 0,-3 2 0,-45 62 0,28-36 0,34-53 0,-1 0 0,0-1 0,-23 17 0,33-28 0,1 0 0,-1 0 0,1 0 0,-1 0 0,1 1 0,0-1 0,-1 0 0,1 1 0,0-1 0,0 0 0,0 1 0,0-1 0,0 1 0,0 0 0,0 2 0,1-3 0,0-1 0,0 1 0,0-1 0,0 1 0,0-1 0,0 0 0,0 1 0,0-1 0,1 1 0,-1-1 0,0 0 0,0 1 0,0-1 0,1 0 0,-1 1 0,0-1 0,0 0 0,1 1 0,-1-1 0,0 0 0,1 0 0,-1 1 0,1-1 0,-1 0 0,20 5 0,38-1 0,72-5 0,-34-2 0,-55 4 0,-25 1 0,1-2 0,-1 0 0,1-1 0,-1-1 0,1 0 0,27-8 0,33-15 0,-55 20-1365,-13 3-5461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13 103 24575,'-6'76'0,"3"-54"0,1-1 0,1 1 0,2 26 0,0-42 0,0 0 0,0 1 0,0-1 0,1 0 0,0 0 0,0 0 0,1-1 0,0 1 0,0-1 0,0 1 0,0-1 0,1 0 0,0 0 0,0 0 0,7 6 0,1-2 0,1 0 0,-1-1 0,1 0 0,0-1 0,1-1 0,0 0 0,0-1 0,0-1 0,1 0 0,18 3 0,19 0 0,81 1 0,-107-7 0,65 1 0,172-18 0,-256 15 0,0 0 0,0-1 0,1 0 0,-1 0 0,-1 0 0,8-4 0,-12 5 0,-1 0 0,1 1 0,-1-1 0,1 0 0,-1-1 0,0 1 0,1 0 0,-1 0 0,0-1 0,0 1 0,0 0 0,0-1 0,0 1 0,0-1 0,-1 1 0,1-1 0,0 0 0,-1 1 0,0-1 0,1 0 0,-1 1 0,0-1 0,1 0 0,-1 0 0,0 1 0,0-1 0,-1 0 0,1 1 0,-1-4 0,-9-83 0,9 78 0,1 9 0,-1-1 0,1 1 0,0 0 0,-1-1 0,1 1 0,-1 0 0,0-1 0,1 1 0,-1 0 0,0 0 0,0 0 0,0 0 0,0-1 0,0 1 0,0 0 0,0 1 0,0-1 0,0 0 0,0 0 0,0 0 0,-1 1 0,1-1 0,0 1 0,-1-1 0,1 1 0,0-1 0,-1 1 0,1 0 0,-1 0 0,1-1 0,-2 1 0,-8 0 0,0-1 0,0 1 0,-13 2 0,5 0 0,-7-2 0,17-1 0,0 1 0,0 0 0,-1 1 0,1 0 0,0 0 0,0 1 0,0 0 0,0 0 0,0 1 0,0 1 0,-13 6 0,10-2 0,1 0 0,0 1 0,0 0 0,1 1 0,0 0 0,1 1 0,0 0 0,0 0 0,1 1 0,1 0 0,0 0 0,-7 17 0,1 0 0,1 1 0,-10 42 0,18-59 0,2 0 0,0 0 0,0 1 0,1-1 0,1 1 0,0 0 0,1-1 0,3 18 0,-3-28 0,0 0 0,0 0 0,0 1 0,1-1 0,-1 0 0,1 0 0,0-1 0,0 1 0,0 0 0,0 0 0,0-1 0,1 0 0,-1 1 0,1-1 0,-1 0 0,1 0 0,0 0 0,0-1 0,0 1 0,0-1 0,0 1 0,0-1 0,1 0 0,-1 0 0,0-1 0,4 2 0,11 0 0,0 0 0,0-1 0,32-3 0,-23 1 0,-12 1 0,-22 0 0,-25 0 0,19 1 0,-3-1 0,-1 0 0,1 2 0,-1 0 0,1 1 0,-30 9 0,43-10 0,0 0 0,0 0 0,0 0 0,0 0 0,0 0 0,0 1 0,1 0 0,-1-1 0,1 1 0,0 0 0,-3 5 0,-20 42 0,12-22 0,-26 60 0,23-47 0,11-25 0,0 1 0,2-1 0,0 1 0,1 0 0,1-1 0,0 1 0,4 34 0,-2 0 0,-1-46 0,0 1 0,1 0 0,-1 0 0,1 0 0,1-1 0,-1 1 0,1 0 0,0-1 0,0 1 0,1-1 0,-1 0 0,1 0 0,0 0 0,7 9 0,-4-8 0,1 0 0,-1-1 0,1 1 0,0-1 0,0-1 0,0 1 0,1-1 0,-1 0 0,11 3 0,6 0 0,-1-1 0,1-1 0,0-1 0,0-1 0,0-1 0,30-2 0,-47 0 0,0-1 0,-1 0 0,1-1 0,-1 0 0,0 0 0,1 0 0,-1-1 0,6-3 0,48-30 0,-42 24 0,-2 1 0,-1 0 0,0-1 0,0-1 0,-1-1 0,13-16 0,-3-1 0,30-50 0,-11 15 0,59-70 0,63-53 0,-50 58 0,-87 98 0,-2-1 0,-1-1 0,33-62 0,-48 74 0,0 0 0,-1 0 0,-1-1 0,-1-1 0,-1 1 0,-2-1 0,3-39 0,-6 54 0,0 1 0,-1 0 0,0 0 0,0 0 0,-1 0 0,-3-16 0,3 23 0,1-1 0,-1 1 0,0 0 0,-1 0 0,1 0 0,0 0 0,-1 0 0,1 0 0,-1 0 0,1 0 0,-1 0 0,0 1 0,0-1 0,0 1 0,0-1 0,0 1 0,0 0 0,0 0 0,0 0 0,-1 0 0,1 0 0,0 0 0,-1 0 0,1 1 0,0 0 0,-4-1 0,0 0 0,-1 1 0,1-1 0,-1 2 0,1-1 0,-1 1 0,1-1 0,-1 2 0,1-1 0,0 1 0,0 0 0,0 0 0,0 1 0,0-1 0,0 1 0,-5 4 0,-2 3 0,0 0 0,1 1 0,1 0 0,-20 24 0,20-20 0,0 0 0,1 1 0,0 0 0,1 0 0,1 1 0,-11 33 0,6-3 0,-10 69 0,-11 30 0,22-99 0,1 0 0,-8 77 0,19 149 0,1-267 0,-1 0 0,1-1 0,1 1 0,-1-1 0,1 1 0,0-1 0,0 0 0,1 1 0,-1-1 0,1 0 0,0-1 0,1 1 0,-1 0 0,1-1 0,0 0 0,0 0 0,0 0 0,0 0 0,1-1 0,0 0 0,0 0 0,0 0 0,0 0 0,0-1 0,0 0 0,1 0 0,-1 0 0,1-1 0,6 2 0,97-3 0,-47-2 0,-53 2 0,-1 0 0,0-1 0,1 0 0,-1-1 0,0 0 0,0 0 0,0-1 0,0 0 0,0 0 0,-1-1 0,0 0 0,1 0 0,11-10 0,-5 2 0,-1-1 0,-1 0 0,0-1 0,-1 0 0,14-22 0,43-68 0,76-121 0,157-316 0,-295 528 0,0 1 0,0-2 0,-1 1 0,-1-1 0,0 0 0,-1 1 0,-1-2 0,0 1 0,-1 0 0,0 0 0,-1 0 0,-2-19 0,1 31 0,1 0 0,0 0 0,-1 0 0,1 0 0,-1 0 0,0 1 0,0-1 0,1 0 0,-1 0 0,0 0 0,-1 1 0,1-1 0,0 1 0,0-1 0,-1 1 0,1-1 0,-1 1 0,1 0 0,-4-2 0,2 1 0,0 1 0,0-1 0,0 1 0,-1 0 0,1 0 0,0 0 0,-1 1 0,1-1 0,-1 1 0,-5 0 0,1 1 0,0-1 0,1 2 0,-1-1 0,1 1 0,0 0 0,-1 0 0,1 1 0,0 0 0,0 0 0,-6 5 0,1 1 0,1 1 0,0 0 0,1 0 0,1 1 0,-1 1 0,2-1 0,-1 1 0,2 1 0,-7 13 0,-8 20 0,-18 61 0,32-83 0,-30 76 0,-30 102 0,-15 52 0,22-74 0,56-163 0,2-1 0,0 1 0,1 0 0,0 25 0,7 67 0,-5-107 0,1 1 0,-1 0 0,1 0 0,0-1 0,-1 1 0,1 0 0,1-1 0,-1 1 0,0-1 0,0 1 0,1-1 0,0 0 0,-1 1 0,1-1 0,0 0 0,0 0 0,0 0 0,0 0 0,1-1 0,-1 1 0,0-1 0,1 1 0,-1-1 0,1 0 0,-1 0 0,1 0 0,0 0 0,4 1 0,8 0 0,-1 1 0,1-2 0,0 0 0,20-2 0,-14 1 0,24 0 0,70-2 0,-101 0 0,0 0 0,0 0 0,-1-1 0,1-1 0,-1-1 0,16-6 0,3-5 0,-9 6 0,-1-1 0,-1 0 0,27-21 0,-42 28 0,-1-1 0,0 1 0,0-1 0,0 0 0,-1 0 0,0-1 0,0 1 0,0-1 0,-1 0 0,0 0 0,0 0 0,0 0 0,-1-1 0,0 1 0,0-1 0,2-12 0,-3 11 0,-1-1 0,1 0 0,-1 0 0,-1 1 0,0-1 0,0 0 0,-1 1 0,0-1 0,-3-9 0,3 14 0,0 1 0,1-1 0,-1 1 0,-1-1 0,1 1 0,-1 0 0,1-1 0,-1 1 0,0 1 0,0-1 0,0 0 0,0 1 0,-1-1 0,1 1 0,0 0 0,-1 0 0,0 1 0,0-1 0,1 1 0,-1-1 0,-5 0 0,4 1 0,1 0 0,0 1 0,0-1 0,0 1 0,0 0 0,0 0 0,0 0 0,0 1 0,0-1 0,0 1 0,-1 0 0,2 0 0,-1 0 0,-4 3 0,3-2 0,0 2 0,0-1 0,1 1 0,0-1 0,-1 1 0,1 0 0,1 1 0,-1-1 0,-5 9 0,1-1 0,0 1 0,1-1 0,0 2 0,1-1 0,1 1 0,0 0 0,0 0 0,2 0 0,0 1 0,0-1 0,2 1 0,-1 23 0,1 1 0,0-18 0,1 1 0,1-1 0,6 42 0,-6-61 0,0 0 0,0 1 0,0-1 0,0 0 0,1 0 0,-1 0 0,1 0 0,-1 0 0,1 0 0,0-1 0,0 1 0,0 0 0,0-1 0,0 1 0,0-1 0,0 0 0,0 0 0,0 0 0,1 0 0,-1 0 0,0 0 0,1-1 0,-1 1 0,6 0 0,7 1 0,0-1 0,30-1 0,-27 0 0,4 0 0,16 1 0,0-2 0,0-1 0,0-2 0,56-13 0,-73 11 0,-1-1 0,1 0 0,-2-2 0,1 0 0,-1-1 0,-1-1 0,0-1 0,19-16 0,-34 25 0,0 0 0,0-1 0,0 0 0,0 1 0,0-1 0,-1 0 0,0 0 0,0-1 0,0 1 0,0 0 0,-1-1 0,1 1 0,-1-1 0,0 1 0,0-6 0,0-7 0,-1 1 0,-4-33 0,1 1 0,-9-65 0,13 18 0,-1 95 0,0 0 0,0 0 0,0-1 0,0 1 0,0 0 0,0 0 0,0-1 0,0 1 0,0 0 0,0-1 0,0 1 0,0 0 0,0 0 0,0-1 0,0 1 0,1 0 0,-1 0 0,0-1 0,0 1 0,0 0 0,0 0 0,0-1 0,1 1 0,-1 0 0,0 0 0,0 0 0,0-1 0,1 1 0,-1 0 0,0 0 0,0 0 0,1-1 0,6 9 0,6 20 0,-11-24 0,18 49 0,-14-36 0,1-1 0,16 31 0,-20-42 0,1 1 0,0-1 0,1 0 0,-1 0 0,1 0 0,0-1 0,0 0 0,0 0 0,1 0 0,-1 0 0,11 4 0,19 5 0,-25-10 0,0 1 0,0 0 0,-1 0 0,1 1 0,-1 0 0,11 9 0,-18-13 0,-1 1 0,1-1 0,-1 1 0,1 0 0,-1-1 0,0 1 0,0 0 0,0 0 0,0 0 0,0 0 0,0 0 0,0 0 0,0 0 0,0 4 0,-1-3 0,0 0 0,0 0 0,-1 0 0,1 0 0,0 0 0,-1 0 0,0 0 0,0 0 0,0 0 0,0 0 0,0 0 0,-1 0 0,-1 2 0,-3 5 0,-1-1 0,-1-1 0,1 0 0,-11 9 0,3-2 0,9-10 0,0 0 0,0 0 0,-1-1 0,1 0 0,-1 0 0,0-1 0,0 0 0,0 0 0,0-1 0,-1 1 0,1-2 0,-1 1 0,-10 0 0,-14 0 0,-62-3 0,41-1 0,44 2 64,-20-2 192,28 2-320,0-1-1,0 1 0,0 0 0,0-1 0,0 1 0,0-1 1,0 1-1,1-1 0,-1 0 0,0 1 0,0-1 1,1 0-1,-1 1 0,0-1 0,1 0 0,-1 0 0,1 0 1,-1 0-1,1 0 0,-1 1 0,1-1 0,0 0 0,-1 0 1,1 0-1,0-2 0,-1-5-6761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13 291 24575,'-2'-8'0,"-1"1"0,1-1 0,0 1 0,1-1 0,0 0 0,0 1 0,1-1 0,0 0 0,0 0 0,1 1 0,0-1 0,0 0 0,1 1 0,0-1 0,0 1 0,5-12 0,-4 16 0,-1 0 0,0 0 0,1 1 0,-1-1 0,1 1 0,0-1 0,0 1 0,0 0 0,0 0 0,0 1 0,0-1 0,1 0 0,-1 1 0,0 0 0,1 0 0,-1 0 0,1 0 0,0 1 0,-1-1 0,1 1 0,-1 0 0,1 0 0,6 1 0,-6-1 0,-1 1 0,0-1 0,0 1 0,0-1 0,0 1 0,0 0 0,0 0 0,0 0 0,0 1 0,-1-1 0,1 1 0,0-1 0,-1 1 0,1 0 0,-1 0 0,0 0 0,1 1 0,-1-1 0,0 0 0,0 1 0,-1-1 0,1 1 0,0 0 0,-1 0 0,0-1 0,1 1 0,0 5 0,2 15 0,-2-1 0,0 1 0,-1-1 0,-2 1 0,-4 39 0,-4 33 0,5 104 0,4-180 0,0-18 0,0 1 0,0 0 0,0-1 0,0 1 0,1-1 0,-1 1 0,0-1 0,1 1 0,0-1 0,-1 1 0,1-1 0,0 1 0,0-1 0,-1 0 0,1 1 0,0-1 0,0 0 0,1 0 0,-1 1 0,0-1 0,0 0 0,2 1 0,0-1 0,1 1 0,-1 0 0,1-1 0,0 0 0,-1 0 0,1 0 0,0 0 0,0-1 0,4 1 0,6-1 0,0 0 0,0-1 0,0-1 0,16-3 0,-23 3 0,0 1 0,-1-1 0,0-1 0,1 1 0,-1-1 0,6-3 0,-10 4 0,1 1 0,-1-1 0,0 0 0,0 1 0,-1-1 0,1 0 0,0 0 0,-1-1 0,1 1 0,-1 0 0,0 0 0,1-1 0,-1 1 0,0 0 0,-1-1 0,1 0 0,0 1 0,0-4 0,3-17 0,12-34 0,-11 42 0,-1 0 0,0 0 0,-1 0 0,0-1 0,0-25 0,-2 4 0,0 27 0,-1-1 0,0 1 0,0 0 0,-1 0 0,0-1 0,-5-18 0,4 25 0,0 0 0,-1 0 0,1 0 0,-1 0 0,0 0 0,0 0 0,0 1 0,0-1 0,0 1 0,-1 0 0,-7-5 0,9 6 0,0 1 0,-1 0 0,1-1 0,-1 1 0,0 0 0,1 0 0,-1 0 0,0 0 0,0 1 0,0-1 0,0 1 0,1 0 0,-1 0 0,0 0 0,0 0 0,0 0 0,0 0 0,0 1 0,1 0 0,-5 1 0,5-2 0,1 1 0,0 0 0,0 0 0,0 0 0,0 0 0,0 0 0,0 0 0,0 0 0,1 0 0,-1 0 0,0 0 0,0 0 0,1 1 0,-1-1 0,1 0 0,-1 0 0,1 1 0,0-1 0,-1 0 0,1 1 0,0-1 0,0 3 0,1 35 0,-1-26 0,1-9 0,-1 0 0,0-1 0,1 1 0,0 0 0,-1 0 0,2 0 0,-1-1 0,0 1 0,1 0 0,0-1 0,-1 1 0,1-1 0,1 0 0,-1 0 0,0 1 0,1-2 0,0 1 0,0 0 0,-1 0 0,2-1 0,-1 0 0,0 1 0,0-1 0,1 0 0,-1-1 0,1 1 0,-1-1 0,1 1 0,0-1 0,5 1 0,12 1 0,-1 0 0,1-1 0,0-1 0,33-3 0,-19 1 0,11 2 0,-26 0 0,-1 0 0,1-2 0,26-4 0,-44 5 0,0 0 0,-1-1 0,1 0 0,-1 1 0,1-1 0,-1 0 0,1 0 0,-1 1 0,0-1 0,1 0 0,-1 0 0,0-1 0,0 1 0,0 0 0,0 0 0,0-1 0,0 1 0,1-3 0,11-29 0,-12 27 0,0 1 0,1 0 0,0 0 0,0 0 0,3-4 0,-5 8 0,1 1 0,-1-1 0,1 1 0,-1-1 0,0 0 0,1 0 0,-1 1 0,0-1 0,1 0 0,-1 1 0,0-1 0,0 0 0,0 0 0,1 0 0,-1 1 0,0-1 0,0 0 0,0 0 0,0 1 0,0-1 0,-1 0 0,1 0 0,0 0 0,0 1 0,-1-2 0,0 1 0,0 0 0,0 0 0,1 0 0,-1 1 0,0-1 0,0 0 0,0 1 0,0-1 0,-1 1 0,1-1 0,0 1 0,0-1 0,0 1 0,0 0 0,-2-1 0,-7 0 0,0 0 0,0 1 0,-13 1 0,15-1 0,0 0 0,-1 1 0,1 0 0,-1 0 0,1 0 0,-1 1 0,1 1 0,0-1 0,-13 7 0,16-6 0,1 0 0,-1 0 0,0 0 0,1 1 0,0 0 0,0 0 0,0 0 0,0 0 0,1 0 0,0 1 0,-1 0 0,2 0 0,-1 0 0,-2 5 0,-1 5 0,0 1 0,2 0 0,-1 0 0,2 0 0,0 1 0,-1 22 0,4-28 0,0 0 0,1 0 0,0 0 0,0-1 0,1 1 0,1 0 0,0-1 0,0 0 0,1 1 0,9 16 0,4 3 0,-6-8 0,27 34 0,-32-49 0,0 1 0,1-2 0,0 1 0,0-1 0,1 0 0,-1 0 0,18 8 0,-19-10 0,1-1 0,0 0 0,0 0 0,0 0 0,0-1 0,13 3 0,-17-5 0,-1 0 0,1 0 0,-1-1 0,0 1 0,1 0 0,-1-1 0,1 0 0,-1 1 0,0-1 0,0 0 0,1 0 0,-1 0 0,0 0 0,0-1 0,0 1 0,0-1 0,0 1 0,-1-1 0,1 0 0,0 1 0,-1-1 0,1 0 0,-1 0 0,3-5 0,-1 0 0,0 0 0,0 0 0,-1 0 0,0-1 0,0 1 0,-1-1 0,0 1 0,0-1 0,-1-15 0,3-19 0,1 12 0,-2 1 0,-1-1 0,-1 1 0,-1-1 0,-10-51 0,10 76 0,0 1 0,-1 0 0,0 0 0,0 0 0,-1 0 0,1 0 0,-1 0 0,1 0 0,-1 1 0,0-1 0,-1 1 0,1 0 0,-1 0 0,1 0 0,-1 1 0,0-1 0,0 1 0,0 0 0,-9-4 0,0 1 0,-1 1 0,0 0 0,0 0 0,-1 1 0,-15 0 0,29 2 0,-1 1 0,1 0 0,0 0 0,0 0 0,0 0 0,-1 0 0,1 1 0,0-1 0,0 0 0,0 1 0,-1-1 0,1 0 0,0 1 0,0-1 0,0 1 0,0 0 0,0-1 0,0 1 0,0 0 0,0 0 0,0-1 0,-1 3 0,1-1 0,0 0 0,0 0 0,0 0 0,0 0 0,0 0 0,1 0 0,-1 0 0,1 1 0,-1-1 0,1 0 0,0 4 0,0 0 0,0 0 0,0 0 0,1 0 0,0 0 0,1 0 0,-1 0 0,1 0 0,4 8 0,-5-12 0,1 0 0,-1 0 0,1 0 0,0 0 0,0 0 0,0-1 0,0 1 0,0-1 0,0 0 0,0 1 0,0-1 0,1 0 0,-1 0 0,0 0 0,1 0 0,-1-1 0,1 1 0,-1-1 0,3 1 0,9 0 0,-1 0 0,18-1 0,-21 0 0,-5-1 0,1 1 0,-1 0 0,0-1 0,1 0 0,-1-1 0,1 1 0,-1-1 0,0 0 0,0 0 0,0-1 0,0 1 0,-1-1 0,1 0 0,0 0 0,-1-1 0,0 1 0,0-1 0,0 0 0,-1 0 0,1-1 0,-1 1 0,6-10 0,-7 10 0,1 0 0,-1 0 0,1 0 0,0 1 0,0-1 0,1 1 0,-1 0 0,1 0 0,-1 0 0,1 0 0,0 1 0,0-1 0,0 1 0,1 0 0,-1 0 0,0 1 0,1-1 0,-1 1 0,1 0 0,-1 0 0,8 0 0,11-1 0,-1 1 0,1 1 0,25 4 0,-34-3 0,-12-1 0,0 0 0,-1 0 0,1 1 0,-1-1 0,1 1 0,0-1 0,-1 1 0,1 0 0,-1 0 0,0-1 0,1 1 0,-1 0 0,1 0 0,-1 0 0,0 1 0,0-1 0,0 0 0,0 0 0,0 1 0,0-1 0,0 0 0,0 1 0,0-1 0,0 3 0,2 3 0,-1 1 0,0 0 0,2 16 0,0-6 0,0 12 0,-1 1 0,-2 0 0,-3 45 0,0-8 0,-6 40 0,5-67 0,2-140 0,2-70 0,2 152 0,1-1 0,1 2 0,0-1 0,1 0 0,0 1 0,18-29 0,-10 16 0,-11 24 0,-1 0 0,1 0 0,0 0 0,0 0 0,1 0 0,-1 1 0,1 0 0,0 0 0,0 0 0,6-4 0,-7 6 0,1 0 0,-1 0 0,1 1 0,0-1 0,-1 1 0,1 0 0,0 0 0,0 1 0,0-1 0,-1 1 0,1 0 0,0 0 0,0 0 0,0 0 0,7 2 0,28 2 0,-25-3 0,0 1 0,16 4 0,-29-5 0,1-1 0,0 1 0,-1 0 0,1 0 0,-1 0 0,1 0 0,-1 0 0,0 0 0,0 0 0,1 0 0,-1 1 0,0-1 0,0 0 0,0 1 0,0-1 0,0 1 0,0-1 0,-1 1 0,1 0 0,0-1 0,-1 1 0,0 0 0,1-1 0,-1 1 0,0 0 0,1 1 0,-1 8 0,0 0 0,0 0 0,-2 14 0,0-1 0,1 9 0,1 0 0,2 0 0,1 0 0,2-1 0,9 36 0,-12-62 0,0 0 0,0 1 0,1-1 0,0-1 0,0 1 0,0 0 0,1-1 0,0 1 0,0-1 0,0 0 0,1-1 0,8 8 0,-10-9 0,1-1 0,0 0 0,0 1 0,0-1 0,0-1 0,1 1 0,-1-1 0,0 1 0,1-1 0,-1-1 0,1 1 0,-1 0 0,1-1 0,-1 0 0,1 0 0,-1-1 0,1 1 0,-1-1 0,6-1 0,-5 1 0,9-3 0,0 0 0,0 0 0,24-12 0,-35 14 0,0 0 0,1 0 0,-1 0 0,0 0 0,0 0 0,-1-1 0,1 0 0,0 1 0,-1-1 0,0 0 0,0 0 0,1 0 0,-2 0 0,1-1 0,0 1 0,-1-1 0,1 1 0,-1-1 0,0 1 0,0-5 0,2-23 0,-1-1 0,-5-51 0,1 50 0,2 0 0,4-44 0,4 37 0,2-1 0,2 2 0,2 0 0,26-54 0,15-42 0,-53 131 0,-2 2 0,1 0 0,-1 0 0,1 1 0,-1-1 0,1 0 0,0 1 0,0-1 0,0 1 0,0-1 0,0 1 0,2-3 0,-13 32 0,0-6 0,1 0 0,0 1 0,2 0 0,1 1 0,-4 24 0,-10 40 0,9-43 0,2 2 0,3-1 0,1 1 0,2 0 0,5 62 0,-1-96 0,1 0 0,0 1 0,1-1 0,0 0 0,1 0 0,0 0 0,2-1 0,-1 0 0,1 0 0,1 0 0,10 14 0,-14-23 0,1 0 0,0 0 0,0-1 0,0 1 0,0-1 0,0 0 0,1 0 0,5 2 0,8 4 0,-12-5 0,1 0 0,-1-1 0,0 0 0,1 0 0,-1-1 0,1 0 0,11 1 0,50-3 0,-30-1 0,-34 2 0,1 0 0,0 0 0,-1-1 0,1 1 0,-1-1 0,0 0 0,1-1 0,-1 1 0,0-1 0,1 0 0,-1 0 0,0 0 0,0 0 0,-1-1 0,6-4 0,-6 4 0,1-1 0,-1 0 0,0 0 0,-1 0 0,1-1 0,-1 1 0,0-1 0,0 1 0,0-1 0,0 0 0,-1 1 0,0-1 0,0 0 0,0-5 0,1-5 0,0 0 0,-1 0 0,-1 0 0,0 0 0,-4-22 0,-1 27-1365,-2 2-5461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24575,'261'0'-1365,"-250"0"-5461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1 320 24575,'9'-1'0,"0"0"0,1 0 0,-1-1 0,0 0 0,0 0 0,0-1 0,0 0 0,-1-1 0,1 0 0,-1 0 0,0-1 0,0 0 0,0-1 0,12-11 0,48-35 0,-40 32 0,0-1 0,-2-2 0,0 0 0,30-38 0,-54 59 0,2-2 0,-1-1 0,1 1 0,-1-1 0,0 0 0,-1 1 0,1-2 0,-1 1 0,0 0 0,3-9 0,-25 57 0,15-21 0,1 0 0,1 0 0,0 0 0,2 1 0,1 27 0,1-20 0,-2 1 0,-5 34 0,-13 38 0,-41 257 0,5 12 0,49-358 0,6-14 0,0 0 0,0 0 0,-1 0 0,1 0 0,0 0 0,0 0 0,-1 0 0,1 0 0,0 0 0,0-1 0,-1 1 0,1 0 0,0 0 0,0 0 0,0 0 0,-1 0 0,1-1 0,0 1 0,0 0 0,0 0 0,-1 0 0,1 0 0,0-1 0,0 1 0,0 0 0,0 0 0,0-1 0,0 1 0,-1 0 0,1-1 0,-8-26 0,5-25 0,3 1 0,2-1 0,12-78 0,0 8 0,-10 74 0,12-115 0,-11 133 0,1 0 0,1 0 0,15-38 0,-20 64 0,1 0 0,-1 0 0,0 0 0,1 0 0,0 0 0,0 0 0,0 1 0,0 0 0,1-1 0,-1 1 0,1 1 0,0-1 0,0 0 0,0 1 0,0 0 0,0 0 0,0 0 0,1 0 0,6-1 0,9-1 0,0 0 0,0 1 0,29 1 0,8-2 0,-33-2 0,-19 5 0,-1-1 0,1 1 0,0 0 0,0 0 0,0 0 0,0 1 0,0 0 0,0 0 0,1 0 0,-1 0 0,9 3 0,-13-2 0,0-1 0,0 1 0,0 0 0,0 0 0,-1 0 0,1 0 0,0 0 0,-1 0 0,1 0 0,-1 0 0,1 0 0,-1 0 0,1 0 0,-1 0 0,0 0 0,1 0 0,-1 0 0,0 0 0,0 1 0,0-1 0,0 1 0,-2 30 0,1-21 0,0 0 0,0-1 0,1 1 0,1 0 0,0-1 0,0 1 0,1-1 0,5 17 0,-6-24 0,1 1 0,-1-1 0,1 1 0,0-1 0,0 0 0,0 0 0,0 0 0,1 0 0,-1 0 0,1 0 0,0-1 0,0 1 0,0-1 0,0 0 0,0 0 0,1 0 0,-1 0 0,0-1 0,1 1 0,-1-1 0,1 0 0,0 0 0,-1 0 0,8 0 0,11 1 0,0-2 0,24-2 0,7 0 0,-41 1 0,-1-1 0,0 0 0,0-1 0,0 0 0,-1 0 0,1-1 0,11-7 0,29-9 0,-41 17 0,5-1 0,-1 0 0,1-2 0,-1 0 0,17-10 0,-27 14 0,-1 0 0,1-1 0,-1 1 0,0-1 0,0 0 0,0 0 0,0 0 0,-1-1 0,1 1 0,-1-1 0,0 1 0,0-1 0,0 0 0,0 0 0,-1 0 0,1 0 0,-1 0 0,0 0 0,0 0 0,0-6 0,-1 4 0,0 0 0,0 0 0,-1 0 0,0 0 0,0 0 0,0 0 0,-1 0 0,0 1 0,0-1 0,0 1 0,-1-1 0,0 1 0,0 0 0,0-1 0,-1 2 0,1-1 0,-1 0 0,-1 1 0,1 0 0,0 0 0,-1 0 0,0 0 0,0 1 0,-9-5 0,8 4 0,-1 1 0,0 0 0,0 0 0,0 1 0,0 0 0,0 0 0,0 0 0,0 1 0,-1 0 0,1 1 0,0 0 0,-1 0 0,1 0 0,-1 1 0,1 0 0,0 1 0,0-1 0,0 1 0,0 1 0,-7 3 0,9-4 0,1 0 0,0 0 0,-1 1 0,1-1 0,1 1 0,-1 0 0,0 1 0,1-1 0,-4 5 0,5-5 0,0 0 0,1 0 0,-1 1 0,1-1 0,0 0 0,0 1 0,0 0 0,0-1 0,1 1 0,0-1 0,-1 1 0,2 6 0,-7 69 0,4-58 0,0 0 0,2 36 0,0-54 0,1 0 0,-1 0 0,1 0 0,-1 0 0,1-1 0,0 1 0,0 0 0,0 0 0,1-1 0,-1 1 0,1-1 0,-1 1 0,1-1 0,0 0 0,0 0 0,0 1 0,0-1 0,0-1 0,1 1 0,-1 0 0,0 0 0,1-1 0,-1 0 0,1 1 0,0-1 0,-1 0 0,1 0 0,0 0 0,3 0 0,9 1 0,-1 0 0,1-1 0,0-1 0,24-2 0,-6 1 0,-30 1 0,-1 0 0,1 0 0,-1 0 0,1 0 0,-1-1 0,1 1 0,-1-1 0,1 0 0,-1 1 0,0-1 0,1 0 0,-1 0 0,0-1 0,0 1 0,4-3 0,-5 2 0,1 0 0,-1 0 0,1 0 0,-1-1 0,0 1 0,0 0 0,0-1 0,0 1 0,0-1 0,-1 1 0,1-1 0,-1 0 0,1 1 0,-1-1 0,0-2 0,0-156 0,-1 124 0,0 95 0,-1-29 0,2 0 0,1 0 0,6 37 0,-6-62 0,0 0 0,0 1 0,1-1 0,-1 0 0,1 0 0,0 0 0,1 0 0,-1 0 0,1-1 0,-1 1 0,1-1 0,0 0 0,1 0 0,-1 0 0,0 0 0,1 0 0,0 0 0,-1-1 0,1 0 0,0 0 0,0 0 0,0 0 0,1-1 0,-1 1 0,8 0 0,8 2 0,1-2 0,-1 0 0,0-2 0,28-1 0,-41 0 0,3 1 0,0 0 0,0-1 0,-1-1 0,1 0 0,0 0 0,11-5 0,-19 6 0,1 0 0,-1 0 0,1-1 0,-1 1 0,0-1 0,1 1 0,-1-1 0,0 0 0,0 0 0,0 0 0,-1 0 0,1 0 0,0-1 0,-1 1 0,1 0 0,-1-1 0,0 1 0,0-1 0,0 0 0,0 1 0,0-1 0,0 0 0,-1 1 0,0-1 0,1 0 0,-1-5 0,-5-177 0,5 181 0,0 0 0,0 0 0,-1 0 0,1 0 0,-1 0 0,0 0 0,0 1 0,0-1 0,0 0 0,-1 0 0,0 1 0,0-1 0,0 1 0,0 0 0,0-1 0,-1 1 0,-3-4 0,5 7 0,1 0 0,-1 0 0,1 0 0,0 1 0,-1-1 0,1 0 0,0 0 0,-1 1 0,1-1 0,0 0 0,-1 0 0,1 1 0,0-1 0,-1 0 0,1 1 0,0-1 0,0 1 0,0-1 0,-1 0 0,1 1 0,0-1 0,0 1 0,0-1 0,0 0 0,0 1 0,0-1 0,0 1 0,0-1 0,0 1 0,0-1 0,0 0 0,0 1 0,0-1 0,0 1 0,0 0 0,0 20 0,0-20 0,0 10 0,-1 3 0,2 0 0,-1-1 0,2 1 0,5 23 0,-6-33 0,0-1 0,1 1 0,-1-1 0,1 1 0,0-1 0,0 1 0,0-1 0,0 0 0,1 0 0,-1 0 0,1-1 0,0 1 0,0 0 0,0-1 0,0 0 0,0 0 0,1 0 0,-1 0 0,0 0 0,1-1 0,6 3 0,15 1 0,0-1 0,1-1 0,0-2 0,-1 0 0,1-1 0,28-5 0,-49 5 0,0-1 0,-1 1 0,1-1 0,0 0 0,0-1 0,0 1 0,-1-1 0,1 0 0,-1 0 0,1-1 0,-1 1 0,0-1 0,0 0 0,0 0 0,0 0 0,-1 0 0,1-1 0,-1 0 0,0 0 0,0 0 0,0 0 0,0 0 0,-1 0 0,0-1 0,0 1 0,0-1 0,0 1 0,-1-1 0,1 0 0,0-10 0,3-18 0,0-50 0,-6 254 0,2 135 0,5-203 0,-2-38 0,-3 66 0,-2-127 0,0-1 0,0 1 0,0 0 0,0-1 0,-1 1 0,1-1 0,-1 0 0,0 1 0,0-1 0,0 0 0,0 0 0,-1 0 0,0 0 0,1-1 0,-1 1 0,0-1 0,0 1 0,0-1 0,0 0 0,-1 0 0,-4 2 0,-9 4 0,1-1 0,-36 10 0,48-16 0,0 0 0,0 0 0,-1 0 0,1 0 0,0-1 0,0 1 0,-1-1 0,1 0 0,0-1 0,-5 0 0,7 1 0,0-1 0,0 0 0,1 0 0,-1 0 0,1 0 0,-1 0 0,1 0 0,-1 0 0,1 0 0,0-1 0,0 1 0,-1 0 0,1-1 0,0 1 0,0-1 0,0 1 0,0-1 0,1 0 0,-1 1 0,0-1 0,1 0 0,-1 0 0,1 1 0,0-1 0,-1 0 0,1-2 0,-3-32 0,1 0 0,3-48 0,0 25 0,-1 49 0,0 0 0,0 0 0,1 0 0,1 1 0,-1-1 0,1 0 0,1 1 0,0-1 0,0 1 0,1 0 0,0 0 0,1 0 0,0 1 0,0 0 0,11-13 0,-10 14 0,0 0 0,1 1 0,0-1 0,0 2 0,1-1 0,0 1 0,0 0 0,0 1 0,0-1 0,1 2 0,-1-1 0,1 1 0,0 1 0,0-1 0,12 0 0,-6 1 0,0-1 0,0 0 0,-1-1 0,1-1 0,-1 0 0,0-1 0,0 0 0,-1-1 0,22-15 0,-14 8 0,0 1 0,1 1 0,0 0 0,39-12 0,-2-1 0,-56 24 0,-1-1 0,0 1 0,1-1 0,-1 0 0,0 0 0,0 0 0,0 0 0,0 0 0,0 0 0,-1 0 0,1-1 0,-1 1 0,1-1 0,-1 1 0,0-1 0,0 1 0,0-1 0,0 0 0,0 1 0,-1-1 0,1-5 0,0-7 0,0 1 0,-1-1 0,-2-16 0,0-1 0,2 29 0,-1-1 0,0 0 0,1 1 0,-1-1 0,-1 1 0,1-1 0,0 1 0,-1 0 0,0 0 0,1 0 0,-1-1 0,-1 2 0,1-1 0,0 0 0,-1 0 0,1 1 0,-1-1 0,0 1 0,0 0 0,0 0 0,0 0 0,0 0 0,0 1 0,-1-1 0,1 1 0,0-1 0,-1 1 0,1 1 0,-1-1 0,0 0 0,1 1 0,-1 0 0,1-1 0,-1 1 0,0 1 0,-3 0 0,4 0 0,0 0 0,0 1 0,0-1 0,0 1 0,0 0 0,0 0 0,1 0 0,-1 0 0,1 1 0,0-1 0,-1 1 0,1-1 0,0 1 0,0 0 0,1 0 0,-1 0 0,1 0 0,-1 0 0,1 0 0,-2 6 0,1 1 0,-1 0 0,1 1 0,1-1 0,0 0 0,0 16 0,1 28 0,-2-35 0,2-1 0,1 1 0,4 32 0,-4-48 0,0 1 0,0-1 0,1 1 0,-1-1 0,1 1 0,0-1 0,0 0 0,0 0 0,0 0 0,0 0 0,1 0 0,-1 0 0,1-1 0,5 5 0,-2-4 0,0 1 0,0-1 0,0 0 0,0 0 0,0-1 0,1 0 0,11 2 0,-3-1 0,0-1 0,0-1 0,0-1 0,0 0 0,1-1 0,24-5 0,-18 1 0,30-10 0,-45 13 0,-1 0 0,0 0 0,-1-1 0,1 0 0,0-1 0,-1 1 0,0-1 0,0 0 0,9-9 0,-12 11 0,-1-1 0,1 0 0,-1 1 0,0-1 0,1 0 0,-1 0 0,-1 0 0,1 0 0,0 0 0,-1 0 0,1 0 0,-1-5 0,-3-43 0,0 21 0,2-113 0,1 142 0,0 0 0,1-1 0,-1 1 0,0-1 0,0 1 0,1 0 0,-1-1 0,0 1 0,1 0 0,0 0 0,-1-1 0,1 1 0,0 0 0,-1 0 0,1 0 0,0 0 0,0 0 0,0 0 0,0 0 0,0 0 0,0 0 0,0 0 0,0 0 0,1 1 0,-1-1 0,0 1 0,0-1 0,1 1 0,-1-1 0,0 1 0,1-1 0,1 1 0,5-1 0,1 0 0,0 0 0,-1 1 0,12 1 0,-4-1 0,246-6 0,-205 1 0,-1-2 0,88-24 0,-137 30 0,0-1 0,-1 0 0,0-1 0,1 0 0,-1 0 0,9-5 0,-15 8 0,0 0 0,0 0 0,1 0 0,-1-1 0,0 1 0,0 0 0,1 0 0,-1 0 0,0 0 0,0 0 0,1-1 0,-1 1 0,0 0 0,0 0 0,0 0 0,0-1 0,1 1 0,-1 0 0,0 0 0,0-1 0,0 1 0,0 0 0,0 0 0,0-1 0,0 1 0,1 0 0,-1 0 0,0-1 0,0 1 0,0 0 0,0 0 0,0-1 0,0 1 0,-10-1 0,-15 7 0,8 2 0,0 1 0,0 0 0,1 1 0,0 1 0,1 0 0,0 1 0,-13 14 0,-14 12 0,32-29 0,0 0 0,-18 20 0,25-25 0,0 1 0,0-1 0,1 1 0,-1-1 0,1 1 0,0 0 0,1 0 0,-1 0 0,1 0 0,0 0 0,-1 7 0,1-6 0,1-1 0,-1 0 0,1 1 0,1-1 0,-1 0 0,1 0 0,0 1 0,0-1 0,0 0 0,4 9 0,-4-12 0,1 0 0,-1 0 0,1 0 0,-1 0 0,1 0 0,0 0 0,0 0 0,0-1 0,0 1 0,0-1 0,1 1 0,-1-1 0,0 0 0,0 0 0,1 0 0,-1 0 0,1 0 0,-1-1 0,1 1 0,-1-1 0,1 1 0,0-1 0,3 0 0,30 1 0,1 0 0,52-8 0,-64 2 0,48-18 0,-1 0 0,-28 14 0,-27 6 0,1-1 0,-1 0 0,22-9 0,-26 4-1365,-7 0-5461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15 621 24575,'0'0'0,"-1"0"0,0 0 0,1 0 0,-1 0 0,1 0 0,-1 0 0,1 0 0,-1 0 0,1-1 0,-1 1 0,1 0 0,-1 0 0,1 0 0,-1-1 0,1 1 0,-1 0 0,1-1 0,-1 1 0,1 0 0,0-1 0,-1 1 0,1 0 0,-1-1 0,1 1 0,0-1 0,-1 1 0,1-1 0,0 1 0,0-1 0,0 1 0,-1-1 0,1 1 0,0-1 0,0 1 0,0-1 0,0 0 0,0 1 0,0-1 0,0 1 0,0-1 0,0 1 0,0-1 0,0 1 0,0-1 0,0 1 0,1-1 0,-1 1 0,0-1 0,0 1 0,0-1 0,1 1 0,-1-1 0,0 1 0,1-1 0,0 0 0,17-28 0,52-46 0,8-10 0,112-178 0,-153 209 0,-24 35 0,-1 0 0,12-31 0,-21 45 0,0 7 0,0 15 0,-3 27 0,0-43 0,-2 264 0,-6 210 0,-5-260 0,12-208-1365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3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314 390 24575,'-31'0'0,"-1"-1"0,1-1 0,-42-8 0,65 8 0,-1 0 0,1-1 0,0 0 0,-1 0 0,1-1 0,1 0 0,-1 0 0,1 0 0,0-1 0,0-1 0,0 1 0,0-1 0,1 0 0,0 0 0,0-1 0,1 0 0,-5-8 0,8 12 0,0-1 0,0 1 0,1-1 0,0 0 0,-1 1 0,1-1 0,1 0 0,-1 1 0,0-1 0,1 0 0,0 0 0,0 0 0,0 0 0,2-7 0,-1 5 0,1 0 0,0 0 0,0 0 0,1 0 0,0 1 0,0-1 0,0 1 0,6-7 0,5-5 0,2 0 0,0 2 0,36-27 0,-47 37 0,12-7 0,30-20 0,-40 29 0,0-1 0,0 1 0,0 1 0,0 0 0,1 0 0,-1 0 0,1 1 0,9-1 0,-4 1 0,47-1 0,-55 2 0,1 1 0,-1-1 0,1 1 0,-1 0 0,0 1 0,1-1 0,-1 1 0,6 3 0,-8-4 0,-1 1 0,0 0 0,0 0 0,0 0 0,0 1 0,0-1 0,0 0 0,-1 1 0,1-1 0,-1 1 0,0-1 0,1 1 0,-1 0 0,-1-1 0,1 1 0,0 0 0,-1 0 0,1 0 0,-1 5 0,1 8 0,-1 0 0,-2 23 0,0-17 0,2-12 0,0 0 0,-1 0 0,0 0 0,-1 0 0,0-1 0,0 1 0,-1 0 0,-1-1 0,1 0 0,-2 0 0,1 0 0,-1 0 0,-8 10 0,-84 116 0,54-73 0,-2-3 0,-67 71 0,96-116 0,8-6 0,1-1 0,-1 1 0,-7 10 0,13-15 0,0 1 0,0-1 0,1 0 0,-1 1 0,1-1 0,0 1 0,0-1 0,0 1 0,0 0 0,0-1 0,1 1 0,0 0 0,0 4 0,0-4 0,0 0 0,1 0 0,-1 1 0,1-1 0,0 0 0,0 0 0,1 0 0,-1 0 0,1 0 0,0 0 0,0 0 0,0 0 0,0-1 0,1 1 0,-1-1 0,1 0 0,0 0 0,0 0 0,1 0 0,-1 0 0,0-1 0,1 1 0,0-1 0,-1 0 0,1 0 0,0 0 0,0-1 0,0 1 0,0-1 0,0 0 0,1 0 0,-1 0 0,5-1 0,188 1 221,-95-3-1807,-79 2-5240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12.45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103 68 24575,'-2'0'0,"-1"1"0,1-1 0,-1 1 0,0 0 0,1-1 0,-1 1 0,1 0 0,0 0 0,-1 1 0,1-1 0,0 0 0,0 1 0,-1 0 0,1-1 0,0 1 0,1 0 0,-1 0 0,0 0 0,0 0 0,1 0 0,0 0 0,-1 1 0,0 2 0,-5 8 0,2 0 0,-1 1 0,-3 15 0,3-8 0,1-7 0,2-1 0,0 1 0,0 0 0,-1 24 0,4-31 0,0 0 0,0-1 0,1 1 0,-1 0 0,1 0 0,1 0 0,0-1 0,0 1 0,0-1 0,0 1 0,7 9 0,-8-14 0,1 0 0,0 0 0,0 0 0,0-1 0,0 1 0,0 0 0,0-1 0,0 0 0,0 1 0,1-1 0,-1 0 0,0 0 0,1 0 0,-1 0 0,1-1 0,-1 1 0,1-1 0,4 1 0,6-1 0,1 0 0,20-2 0,-4 0 0,-23 2 0,0 0 0,1 0 0,-1 0 0,0-1 0,0 0 0,0-1 0,0 0 0,0 0 0,-1 0 0,1-1 0,0 0 0,-1 0 0,0-1 0,0 1 0,0-1 0,0-1 0,-1 1 0,9-9 0,12-13 0,-18 20 0,-1-1 0,1-1 0,-1 0 0,-1 0 0,1 0 0,-1-1 0,-1 0 0,8-15 0,-8 9 0,-2 0 0,1 1 0,-2-1 0,0 0 0,-1 0 0,0 0 0,-1 0 0,-3-18 0,3 29 0,0 1 0,-1 0 0,1 0 0,-1-1 0,0 1 0,0 0 0,0 0 0,-1 0 0,1 0 0,-1 0 0,1 0 0,-1 1 0,0-1 0,0 0 0,0 1 0,0 0 0,-1-1 0,1 1 0,-1 0 0,1 0 0,-1 0 0,0 0 0,0 1 0,-4-3 0,-1 1 0,-1 1 0,1 0 0,-1 0 0,1 1 0,-1 0 0,1 0 0,-1 1 0,-8 0 0,-104 1 0,117 0 0,0 1 0,0-1 0,0 1 0,0-1 0,0 1 0,0 0 0,0 1 0,1-1 0,-1 1 0,1-1 0,0 1 0,-1 0 0,-3 5 0,-2 3 0,0-1 0,-13 23 0,18-25-20,2-1-1,-1 1 0,1-1 1,0 1-1,1 0 0,0 0 1,0 0-1,0-1 0,1 1 1,1 0-1,0 9 1,0 5-1098,-1-9-5708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11.64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43 24575,'34'2'0,"-1"1"0,38 9 0,-12-1 0,298 21 0,3-23 0,-46-2 0,83 11 0,469 10 0,-682-27 0,509-6 0,-4-32 0,-354 31 0,-205 8 0,-116-2 0,14-1 0,-1 2 0,0 0 0,53 12 0,-38-5 0,0-1 0,50 1 0,8 2 0,-3-2 0,139-6 0,-125-4 0,208 19 0,15-10 0,-212-9 0,92 4 0,367-13 0,-349-16 0,-128 13 0,163-3 0,105 8 0,-289 7 0,16-2 0,-88 3 0,0-1 0,-1 0 0,1-1 0,-1 0 0,1-1 0,-1 0 0,9-5 0,14-7 0,-22 11 0,-1 0 0,17-10 0,-20 10 0,1 1 0,0 0 0,1 0 0,-1 0 0,18-3 0,12-6 0,-29 9-1365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11.64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16 45 24575,'43'-2'0,"42"-7"0,-43 3 0,43 0 0,-43 5 0,-1-2 0,62-12 0,-212 13 0,-17 10 0,106-6 0,-33-2 0,-6 1 0,54-1 0,0 1 0,0 0 0,0 0 0,0 0 0,1 1 0,-1-1 0,0 1 0,1 1 0,-5 1 0,5-1 0,1-1 0,1 1 0,-1 0 0,0 0 0,1 0 0,-1 0 0,1 0 0,0 0 0,0 1 0,0-1 0,0 0 0,1 1 0,0 0 0,-1-1 0,1 1 0,1 0 0,-1 0 0,0 0 0,1 0 0,0 0 0,0-1 0,0 1 0,0 0 0,1 0 0,0 4 0,3 12 0,1-1 0,1 1 0,12 29 0,-10-29 0,1 3 0,-2 1 0,0-1 0,-2 1 0,-1 1 0,-1-1 0,0 42 0,-2-69 0,0 0 0,1 1 0,-1-1 0,0 1 0,1 0 0,0-1 0,-1 1 0,1 0 0,0 0 0,0 0 0,0 0 0,0 0 0,0 1 0,5-4 0,-2 1 0,1 1 0,0-1 0,0 1 0,0 0 0,12-4 0,8 1 0,1 2 0,-1 1 0,1 1 0,-1 1 0,1 1 0,33 5 0,38 17 0,-91-20 0,-1 0 0,1 1 0,-1-1 0,0 1 0,0 1 0,0-1 0,0 1 0,-1 0 0,1 0 0,-1 1 0,0 0 0,-1 0 0,1 0 0,-1 0 0,0 1 0,0-1 0,0 1 0,4 12 0,-2-5 0,-1 0 0,0 0 0,-1 1 0,-1-1 0,0 1 0,-1 0 0,-1 0 0,1 17 0,-2-26 0,0 0 0,0 0 0,0 0 0,0 0 0,-1 1 0,0-1 0,0 0 0,-1 0 0,1-1 0,-1 1 0,0 0 0,0 0 0,-1-1 0,1 1 0,-1-1 0,0 0 0,0 0 0,-1 0 0,-4 4 0,-28 33 0,30-33 0,-1 1 0,0-2 0,0 1 0,-1-1 0,0 0 0,-18 12 0,15-12 0,0-1 0,0 0 0,0-1 0,-1 0 0,0-1 0,0 0 0,-1 0 0,1-2 0,0 0 0,-1 0 0,-12 0 0,-19-2 0,-45-2 0,85 1 0,0 1 0,0-1 0,0-1 0,0 1 0,1 0 0,-1-1 0,0 0 0,1 0 0,-7-4 0,-29-28 0,8 8 0,28 24-85,1-1 0,-1 1-1,1-1 1,-1 0 0,1 0-1,0 0 1,0 0 0,0 0-1,0 0 1,1 0 0,-1 0-1,1-1 1,0 1 0,0-1-1,-1-4 1,-1-1-6741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11.64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0 445 24575,'1'1'0,"-1"-1"0,0 1 0,1-1 0,-1 1 0,1 0 0,-1-1 0,1 1 0,-1-1 0,1 1 0,-1-1 0,1 1 0,0-1 0,-1 0 0,1 1 0,-1-1 0,1 0 0,0 1 0,-1-1 0,1 0 0,0 0 0,0 0 0,-1 1 0,1-1 0,0 0 0,0 0 0,-1 0 0,1 0 0,1-1 0,22 0 0,-19-1 0,0 0 0,0-1 0,0 0 0,0-1 0,0 1 0,-1-1 0,1 0 0,-1 0 0,0 0 0,0 0 0,-1-1 0,1 1 0,4-10 0,16-18 0,-12 21 0,-2-1 0,0 0 0,0-1 0,-1 0 0,-1-1 0,13-27 0,-12 24 0,0 1 0,1-1 0,1 2 0,1-1 0,0 2 0,1-1 0,1 2 0,0 0 0,0 0 0,18-10 0,4 2 0,-29 18 0,-1 0 0,1-1 0,-1 0 0,0 0 0,0 0 0,-1-1 0,1 0 0,8-10 0,-14 15 0,0 0 0,0-1 0,0 1 0,0 0 0,0 0 0,0 0 0,0 0 0,0-1 0,0 1 0,1 0 0,-1 0 0,0 0 0,0 0 0,0-1 0,0 1 0,0 0 0,1 0 0,-1 0 0,0 0 0,0 0 0,0-1 0,0 1 0,1 0 0,-1 0 0,0 0 0,0 0 0,0 0 0,1 0 0,-1 0 0,0 0 0,0 0 0,0 0 0,1 0 0,-1 0 0,0 0 0,0 0 0,0 0 0,1 0 0,-1 0 0,0 0 0,0 0 0,0 0 0,0 0 0,1 0 0,-1 1 0,0-1 0,0 0 0,1 0 0,2 13 0,-2 24 0,-1-34 0,-1 675 0,-1-653-1365,0-16-5461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43.5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1 346 24575,'71'89'0,"-24"-29"0,42 33 0,13 17 0,-91-95 0,0-1 0,-2 1 0,1 1 0,-2 0 0,0 0 0,7 21 0,-11-26 0,1 0 0,1 0 0,6 11 0,-6-13 0,-1 1 0,0-1 0,7 21 0,-8-94 0,-3 51 0,0 1 0,1-1 0,1 1 0,0-1 0,1 1 0,0 0 0,1 1 0,1-1 0,-1 1 0,14-20 0,-6 14 0,1 1 0,1 0 0,0 0 0,1 2 0,26-20 0,-6 5 0,-2-2 0,34-39 0,-32 32 0,50-41 0,-17 26 0,2 4 0,2 2 0,2 4 0,2 3 0,107-39 0,-170 74-273,-1 0 0,0-2 0,0 1 0,23-17 0,-27 16-6553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46.0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1076 1 24575,'-3'1'0,"0"0"0,0 0 0,1 0 0,-1 1 0,0-1 0,1 1 0,0 0 0,-1 0 0,1 0 0,0 0 0,0 0 0,-4 5 0,-6 5 0,9-9 0,-7 5 0,0 0 0,1 1 0,0-1 0,-11 16 0,-33 41 0,21-28 0,-42 43 0,47-54 0,-42 55 0,-18 30 0,51-67 0,17-20 0,-48 55 0,-57 33 0,106-97 0,5-3 0,1 0 0,1 1 0,0 0 0,-12 19 0,8-11 0,-41 50 0,-17 19 0,43-60 0,26-27 0,-1 1 0,1 0 0,0 0 0,0 0 0,0 1 0,1-1 0,-1 1 0,-3 7 0,-1 2 24,0 0 0,-1 0-1,-20 22 1,5-7-1484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4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24575,'12'8'0,"-1"0"0,0 1 0,0 0 0,-1 1 0,-1 0 0,1 1 0,10 16 0,9 10 0,125 135 0,8-6 0,226 179 0,-245-234 0,128 107 0,-257-205 0,-1 1 0,22 30 0,-25-30 0,1-1 0,0 0 0,0-1 0,19 16 0,0-9-1365,-19-13-5461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49.47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0 578 24575,'1'-3'0,"1"0"0,-1 1 0,1-1 0,0 1 0,0-1 0,0 1 0,0 0 0,0-1 0,0 1 0,1 0 0,-1 1 0,1-1 0,2-1 0,3-4 0,138-119 0,-125 107 0,-6 6 0,0 0 0,-1-1 0,13-17 0,-3-2 0,0 0 0,0 2 0,56-55 0,-70 75 0,0 0 0,-1-1 0,0-1 0,-1 1 0,11-24 0,-10 19 0,-2 3 0,-1 2 0,-4 14 0,-2 9 0,-1 17 0,-1 0 0,-1 0 0,-8 34 0,4-24 0,1 1 0,0 72 0,2-8 0,-1 70 0,-5-92 0,5-40 0,-2 56 0,7 45-1365,0-133-5461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52.2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70 24575,'5'-4'0,"0"0"0,1 1 0,-1-1 0,1 2 0,10-5 0,8-4 0,-13 5 0,0 1 0,1 1 0,-1 0 0,1 0 0,0 1 0,0 1 0,14-2 0,0 2 0,0 2 0,35 3 0,-55-2 0,0 0 0,0 1 0,0 0 0,-1 0 0,1 0 0,-1 1 0,0 0 0,9 6 0,-2-1 0,0 1 0,14 15 0,-22-19 0,0 1 0,0 0 0,0 0 0,-1 0 0,0 0 0,0 0 0,-1 1 0,0-1 0,0 1 0,0 0 0,-1-1 0,0 1 0,0 0 0,-1 11 0,1-5 0,-2-1 0,0 1 0,0 0 0,-1-1 0,-1 1 0,0-1 0,-5 13 0,5-19 0,0-1 0,0 1 0,-1-1 0,1 0 0,-1 0 0,-1 0 0,1-1 0,-1 1 0,-5 3 0,0 0 0,-1-1 0,0 0 0,-17 8 0,21-12 0,0-1 0,1 0 0,-2-1 0,1 1 0,0-2 0,0 1 0,0-1 0,-11 0 0,12-1 0,-1 1 0,1 0 0,0 0 0,0 1 0,-1-1 0,1 1 0,0 1 0,0-1 0,0 1 0,0 0 0,-9 5 0,4-1 0,-15 12 0,27-17 0,1-1 0,0 1 0,0 0 0,0-1 0,0 0 0,-1 1 0,1-1 0,0 0 0,0 0 0,0 0 0,3 0 0,50-2 0,-30 0 0,1 1 0,-1 2 0,46 6 0,-61-4 0,1 1 0,0 1 0,-1-1 0,0 2 0,0-1 0,-1 1 0,1 1 0,-1 0 0,-1 0 0,1 1 0,8 9 0,-9-4 0,0 0 0,-1 1 0,0-1 0,-1 1 0,0 1 0,4 16 0,-4-4 0,-1-1 0,-2 1 0,1 41 0,-3-53 0,0 2 0,0-2 0,0 1 0,-4 27 0,3-38 0,-1-1 0,0 0 0,0 1 0,-1-1 0,1 0 0,-1 1 0,0-1 0,0 0 0,0 0 0,-1 0 0,1-1 0,-1 1 0,-6 6 0,-4 1 0,0 0 0,-1-1 0,0 0 0,0-1 0,-1-1 0,0 0 0,-1-1 0,0-1 0,-27 7 0,32-10 0,-1-1 0,0 0 0,0-1 0,0 0 0,-1-1 0,1-1 0,0 0 0,0 0 0,0-1 0,1-1 0,-1 0 0,0 0 0,1-1 0,-13-7 0,18 8-91,1 0 0,0 0 0,0-1 0,1 0 0,-1 1 0,1-2 0,0 1 0,0 0 0,0-1 0,1 0 0,-1 0 0,1 0 0,0 0 0,-3-8 0,4 4-6735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53.7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1158 1 24575,'-2'1'0,"0"0"0,-1 1 0,1-1 0,0 1 0,0 0 0,0 0 0,0-1 0,0 1 0,0 1 0,0-1 0,1 0 0,-1 0 0,1 1 0,-2 2 0,-5 6 0,-23 27 0,-35 43 0,-67 104 0,103-136 0,-167 249 0,171-268 0,-1-1 0,-47 38 0,5-5 0,-79 69 0,-12 12 0,126-100 0,30-37 0,0 0 0,-1 0 0,0 0 0,0 0 0,0 0 0,-1-1 0,0 0 0,0-1 0,-8 6 0,-1-3 135,10-5-285,0 0 0,1 1 0,-1-1 0,0 1 0,1 0 0,0 0 0,-1 1 0,1-1 0,-5 7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56.23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0 633 24575,'2'-3'0,"-1"0"0,1 1 0,0-1 0,0 1 0,0 0 0,0 0 0,0 0 0,0 0 0,1 0 0,-1 0 0,5-2 0,-2 0 0,282-221 0,-279 218 0,0 0 0,-1-1 0,0 1 0,0-1 0,-1-1 0,0 1 0,6-13 0,8-11 0,20-16 0,-32 39 0,0 0 0,-1 0 0,0 0 0,0-1 0,-1 0 0,0 0 0,6-18 0,-3 3 0,-5 17 0,-1 1 0,-1-1 0,0 0 0,0-1 0,0 1 0,-1 0 0,0-10 0,-4-7 0,3 25 0,0 0 0,0 0 0,0 0 0,0 0 0,0 0 0,0 0 0,0 0 0,0-1 0,0 1 0,0 0 0,0 0 0,0 0 0,0 0 0,0 0 0,0 0 0,-1 0 0,1 0 0,0 0 0,0 0 0,0-1 0,0 1 0,0 0 0,0 0 0,0 0 0,0 0 0,0 0 0,-1 0 0,1 0 0,0 0 0,0 0 0,0 0 0,0 0 0,0 0 0,0 0 0,0 0 0,-1 0 0,1 0 0,0 0 0,0 0 0,0 0 0,0 0 0,0 0 0,0 0 0,0 0 0,-1 0 0,1 0 0,0 1 0,0-1 0,0 0 0,0 0 0,-7 13 0,-18 51 0,-71 212 0,77-204 0,3 0 0,4 0 0,3 1 0,0 93 0,1 65 0,6-184 0,1-29 0,0-1 0,-2 0 0,-5 23 0,8-39 6,0-1-52,0 0 0,0 1 1,0-1-1,0 0 0,0 0 1,0 1-1,0-1 0,0 0 1,0 1-1,0-1 0,-1 0 1,1 0-1,0 1 0,0-1 0,0 0 1,0 0-1,-1 0 0,1 1 1,0-1-1,0 0 0,0 0 1,-1 0-1,1 1 0,0-1 0,0 0 1,-1 0-1,1 0 0,0 0 1,-1 0-1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15.106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135 0 24575,'-8'1'0,"0"1"0,0 0 0,0 0 0,0 0 0,1 1 0,-1 1 0,1-1 0,-1 1 0,1 0 0,1 0 0,-10 8 0,13-8 0,-1-1 0,1 1 0,0 0 0,0 0 0,1 0 0,-1 0 0,1 0 0,0 1 0,0-1 0,0 1 0,1-1 0,-1 1 0,1 0 0,0-1 0,1 1 0,-1 0 0,1 9 0,1 5 0,0 0 0,2 1 0,4 19 0,-7-38 0,2 5 0,0 1 0,0-1 0,1 1 0,0-1 0,0 0 0,0 0 0,1 0 0,-1-1 0,2 1 0,7 8 0,-3-5 0,0-1 0,0-1 0,1 1 0,0-2 0,14 8 0,-16-10 0,1 0 0,0-1 0,0 0 0,0-1 0,0 0 0,1-1 0,15 1 0,65-4 0,-77 0 0,0 0 0,-1-1 0,0-1 0,0 0 0,0-1 0,0 0 0,-1-1 0,1 0 0,-2 0 0,1-1 0,13-12 0,-22 16 0,0 1 0,0-1 0,0 0 0,0 1 0,0-1 0,0 0 0,-1 0 0,0 0 0,1 0 0,-1-1 0,-1 1 0,1 0 0,0 0 0,-1-1 0,1-3 0,-1-9 0,0 1 0,-2-18 0,0-2 0,2 32 0,0-1 0,0 1 0,-1 0 0,1 0 0,0 0 0,-1 0 0,0 0 0,0 1 0,0-1 0,0 0 0,0 0 0,-1 0 0,1 1 0,-1-1 0,0 1 0,1-1 0,-1 1 0,0 0 0,-1-1 0,1 1 0,0 0 0,-1 1 0,1-1 0,-1 0 0,1 1 0,-1-1 0,0 1 0,0 0 0,1 0 0,-5-1 0,-5-2 0,0 0 0,-1 1 0,1 1 0,-1 0 0,-15 0 0,-66 3 0,34 0 0,40 0 202,12 0-515,0-1-1,0 0 1,1-1-1,-16-2 1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59.09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64 178 24575,'1'-2'0,"-1"-1"0,1 1 0,-1 0 0,1-1 0,0 1 0,0 0 0,0 0 0,0 0 0,1 0 0,-1 0 0,3-3 0,20-22 0,-18 20 0,4-4 0,1 1 0,0 0 0,1 0 0,-1 1 0,2 1 0,-1 0 0,1 0 0,0 1 0,1 1 0,0 1 0,0 0 0,0 0 0,0 1 0,1 1 0,0 1 0,-1 0 0,1 1 0,27 1 0,-29 1 0,-1 0 0,1 1 0,-1 1 0,0 0 0,1 1 0,-1 0 0,20 11 0,-30-14 0,0 0 0,0 1 0,-1-1 0,1 1 0,0 0 0,-1-1 0,0 1 0,1 0 0,-1 0 0,0 0 0,0 0 0,0 0 0,0 0 0,0 0 0,0 1 0,-1-1 0,2 5 0,2 46 0,-3-24 0,2-6 0,-1 42 0,-3-57 0,1 0 0,-1 0 0,-1 0 0,1 0 0,-1-1 0,-1 1 0,0 0 0,0-1 0,-4 7 0,-12 21 0,8-14 0,-20 27 0,26-41 0,0-1 0,0 0 0,-1-1 0,1 1 0,-1-1 0,-1 0 0,1 0 0,-9 4 0,4-3 0,0-1 0,-1 0 0,0-1 0,0 0 0,0-1 0,0 0 0,0-1 0,-1 0 0,1-1 0,-1 0 0,-15-2 0,50 2 0,-6-1 0,-1 1 0,1 0 0,25 6 0,-8 1 0,-27-8 0,0 1 0,0 1 0,0-1 0,0 1 0,-1 0 0,1 0 0,-1 1 0,1-1 0,-1 1 0,0 0 0,0 1 0,8 6 0,8 10 0,-16-17 0,-1 1 0,0-1 0,0 1 0,0 0 0,-1 0 0,1 1 0,-1-1 0,0 1 0,0-1 0,-1 1 0,0 0 0,3 6 0,43 155 0,-43-144 0,-2 0 0,0 0 0,-2 0 0,0 0 0,-5 42 0,3-59 0,0 0 0,0 0 0,-1 0 0,1 0 0,-1-1 0,0 1 0,0 0 0,-6 7 0,-27 35 0,19-28 0,11-13 0,0 0 0,-1 0 0,0 0 0,0-1 0,0 0 0,0 0 0,-1-1 0,0 0 0,0 0 0,0 0 0,-12 4 0,3-4 0,0 0 0,0-1 0,0-1 0,-29 1 0,17-1 0,-32 7 0,37-4 0,1-2 0,-38 1 0,57-5 0,-1 1 0,0-1 0,1 0 0,-1 0 0,1 0 0,-1-1 0,1 1 0,-1-1 0,1 0 0,0 0 0,0 0 0,0 0 0,0 0 0,0-1 0,0 1 0,1-1 0,-1 0 0,1 0 0,0 0 0,0 0 0,-3-5 0,-4-9 0,1 0 0,1 0 0,-6-19 0,6 16 0,6 16-151,-1 0-1,1 0 0,0 0 0,0-1 1,0 1-1,1 0 0,-1-1 1,1-5-1,2 0-6674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2:00.7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673 1 24575,'-77'1'0,"-116"15"0,156-10 0,-121 21 0,129-20 0,0 1 0,1 2 0,-37 16 0,62-25 0,0 1 0,0-1 0,0 1 0,0 0 0,1 0 0,-1 0 0,0 0 0,1 0 0,-1 1 0,1-1 0,0 1 0,0 0 0,0-1 0,0 1 0,0 0 0,1 0 0,-2 4 0,1 1 0,1 0 0,-1 0 0,2 1 0,-1-1 0,2 15 0,-1-19 0,-2 125 0,-2-24 0,3-14 0,3 97 0,-1-176 0,1 0 0,0 0 0,1-1 0,0 1 0,1-1 0,1 0 0,-1 0 0,2 0 0,-1-1 0,10 13 0,-12-18 0,0-1 0,1 1 0,0-1 0,0 0 0,0 0 0,0 0 0,1-1 0,-1 1 0,1-1 0,0 0 0,0 0 0,0-1 0,0 0 0,1 0 0,-1 0 0,1 0 0,-1-1 0,1 0 0,-1 0 0,1 0 0,0-1 0,0 0 0,6-1 0,2 0 0,-1-2 0,0 0 0,0 0 0,0-1 0,-1-1 0,1 0 0,-1-1 0,0 0 0,0 0 0,-1-2 0,18-14 0,-26 19-85,-1 1 0,0-1-1,0 0 1,0-1 0,0 1-1,0 0 1,-1 0 0,1-1-1,-1 1 1,0-1 0,0 1-1,0-1 1,-1 0 0,1 1-1,-1-6 1,1-1-6741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2:01.8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68 24575,'31'-2'0,"0"-1"0,35-8 0,-9 1 0,1 1 0,100-1 0,-148 9 0,0 0 0,0 0 0,-1-1 0,15-4 0,-15 3 0,1 1 0,0-1 0,0 2 0,15-1 0,-20 2 0,19 0 0,-23 0 0,0 0 0,-1 0 0,1 0 0,-1 0 0,1 0 0,0 0 0,-1 0 0,1 0 0,0 0 0,-1 0 0,1 1 0,-1-1 0,1 0 0,-1 0 0,1 1 0,-1-1 0,1 0 0,-1 1 0,1-1 0,-1 1 0,1-1 0,-1 0 0,1 1 0,-1-1 0,0 1 0,1 0 0,-2 0-31,0 0 0,1 1 0,-1-1 0,0 0 0,0 0 0,0 0-1,-1 0 1,1 0 0,0-1 0,0 1 0,0 0 0,-1 0 0,1-1 0,0 1-1,-1-1 1,1 1 0,-1-1 0,-1 1 0,1-1-743,-13 5-6052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2:02.7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1 106 24575,'19'-1'0,"0"-1"0,30-7 0,4-1 0,56-5 0,215-26 0,-264 31 0,-44 6 0,0 1 0,-1 1 0,20 0 0,9-2-1365,-35 2-5461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2:03.24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 0 24575,'0'2'0,"-1"1"0,-4-1 0,0-2 0,1-3 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2:51.5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169 34 24575,'-33'29'0,"18"-16"0,-24 26 0,34-33 0,1 0 0,0 0 0,0 0 0,0 1 0,1-1 0,0 1 0,0 0 0,-2 11 0,-2 11 0,3-11 0,0 1 0,-9 21 0,8-29 0,2 2 0,0-1 0,0 0 0,1 0 0,1 1 0,0 0 0,1-1 0,0 1 0,1-1 0,3 20 0,0-15 0,0 1 0,1-1 0,0 0 0,2 0 0,0-1 0,17 30 0,-19-38 0,1 1 0,0-1 0,1 0 0,0-1 0,0 1 0,1-1 0,0-1 0,0 1 0,0-1 0,1-1 0,0 0 0,0 0 0,0 0 0,1-1 0,0-1 0,0 0 0,0 0 0,0-1 0,0 0 0,0-1 0,16 1 0,-12-2 0,-4 1 0,0-1 0,0 0 0,-1-1 0,1 0 0,0 0 0,-1-1 0,1 0 0,-1-1 0,1 0 0,-1 0 0,10-6 0,2-4 0,-6 5 0,0-2 0,25-20 0,-36 26 0,1 0 0,-1-1 0,0 0 0,-1 0 0,1 0 0,-1 0 0,0-1 0,0 1 0,-1-1 0,1 0 0,2-11 0,2-26 0,-1 0 0,-2 0 0,-4-79 0,-1 55 0,1 61 0,-1-1 0,-1 1 0,1-1 0,-1 1 0,0 0 0,0 0 0,-1 0 0,0 0 0,0 0 0,-6-8 0,-6-8 0,-21-22 0,36 44 0,-7-8 0,0 0 0,0 1 0,0 1 0,-1-1 0,0 1 0,-1 0 0,1 1 0,-1 0 0,0 0 0,-10-3 0,5 4 0,0 0 0,0 1 0,0 1 0,0 0 0,-1 0 0,-20 2 0,27 0 0,-1-1 0,0 1 0,-1 0 0,1 1 0,0 0 0,0 0 0,1 1 0,-1 0 0,0 0 0,0 1 0,1 1 0,0-1 0,-10 7 0,12-7 0,1 1 0,0-1 0,0 1 0,0 1 0,0-1 0,-7 10 0,10-11 0,0 0 0,1 1 0,-1 0 0,1-1 0,-1 1 0,1 0 0,0-1 0,0 1 0,1 0 0,-1 0 0,1 0 0,0 6 0,1 30-1365,0-28-5461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2:55.3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55 1 24575,'-7'194'0,"4"-137"0,2 19 0,2-49 0,-2 1 0,-1-1 0,0 0 0,-8 29 0,-20 82 0,30-149 0,0-1 0,1 0 0,1 1 0,0-1 0,0 1 0,1 0 0,6-14 0,8-29 0,-14 42 0,0 1 0,1-1 0,0 0 0,1 1 0,1 0 0,10-17 0,-13 24 0,1-3 0,1 1 0,0 0 0,0 0 0,0 1 0,0-1 0,1 1 0,0 0 0,0 1 0,0-1 0,1 1 0,7-3 0,63-36 0,-68 37 0,-1 0 0,0 0 0,0 0 0,-1-1 0,10-11 0,-9 9 0,0 1 0,0 1 0,0 0 0,14-10 0,8 2 0,1 0 0,51-16 0,-78 29 0,0 0 0,0 0 0,0 0 0,-1-1 0,1 1 0,-1-1 0,1 0 0,-1 0 0,0 0 0,0 0 0,0-1 0,-1 1 0,1-1 0,-1 0 0,0 1 0,0-1 0,0 0 0,1-5 0,-5 9 0,0 0 0,1 0 0,-1 0 0,0 1 0,0-1 0,1 0 0,-1 1 0,0-1 0,1 1 0,-1-1 0,-2 3 0,2-3 0,-18 8 0,-3-1 0,1 1 0,1 1 0,-1 1 0,2 1 0,-1 1 0,-26 20 0,17-12 0,24-16 0,-1 0 0,1 0 0,-10 9 0,6-5 0,0 0 0,0 0 0,-1-1 0,-12 6 0,9-6 0,-25 20 0,17-10 0,15-13 0,1 0 0,0 1 0,0 0 0,0 0 0,1 0 0,0 1 0,0 0 0,0 0 0,-6 11 0,11-17 0,0 1 0,0-1 0,0 1 0,0-1 0,1 1 0,-1-1 0,0 1 0,0-1 0,1 0 0,-1 1 0,0-1 0,0 1 0,1-1 0,-1 0 0,0 1 0,1-1 0,-1 0 0,1 1 0,-1-1 0,0 0 0,1 0 0,-1 1 0,1-1 0,-1 0 0,1 0 0,-1 0 0,2 0 0,18 8 0,-14-6 0,4 4 0,0 0 0,0 0 0,-1 1 0,1 1 0,-2 0 0,1 0 0,-1 0 0,0 1 0,9 14 0,9 9 0,-2-8 0,33 26 0,-4-3 0,-42-36 97,-1 1-1,12 17 1,4 5-1752,-18-25-5171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16.59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129 24 24575,'-4'1'0,"0"0"0,-1 1 0,1-1 0,0 1 0,0 0 0,0 0 0,1 0 0,-1 0 0,0 1 0,1-1 0,0 1 0,-1 0 0,1 0 0,0 1 0,1-1 0,-1 0 0,-3 6 0,4-3 0,-1 0 0,1 0 0,0 0 0,0 0 0,1 1 0,0-1 0,0 1 0,0-1 0,1 0 0,0 1 0,1-1 0,1 14 0,-1-12 0,1 0 0,0 0 0,1 0 0,-1 0 0,1-1 0,1 1 0,-1-1 0,1 1 0,9 11 0,-9-15 0,0 0 0,1-1 0,-1 1 0,1-1 0,-1 1 0,1-1 0,0-1 0,0 1 0,1-1 0,-1 0 0,0 0 0,1 0 0,10 1 0,-1-1 0,0-1 0,-1 0 0,1-1 0,17-1 0,-27 0 0,0 0 0,0 0 0,-1-1 0,1 1 0,-1-1 0,1 0 0,-1 0 0,0 0 0,0-1 0,0 1 0,0-1 0,0 0 0,-1-1 0,1 1 0,-1 0 0,0-1 0,0 0 0,0 0 0,0 0 0,-1 0 0,1 0 0,-1 0 0,0-1 0,-1 1 0,4-10 0,-2 2 0,0 0 0,-1 0 0,0 0 0,-1 0 0,0 0 0,-1-1 0,-1 1 0,0 0 0,-2-14 0,2 22 0,0 0 0,-1 0 0,1 0 0,-1 1 0,0-1 0,1 1 0,-2-1 0,1 1 0,0 0 0,-1 0 0,1 0 0,-1 0 0,0 0 0,0 0 0,0 1 0,0 0 0,0-1 0,-1 1 0,1 0 0,-1 1 0,0-1 0,1 1 0,-1-1 0,0 1 0,-7-1 0,-9-1 0,0 0 0,0 2 0,-39 2 0,25 0 0,28-1-62,-1 1 0,1 0 0,-1 0 0,1 1 0,0-1 0,0 2 0,0-1 0,0 1 0,0 0 0,0 0 0,1 0 0,0 1-1,-1 0 1,1 0 0,0 0 0,1 0 0,-1 1 0,1 0 0,0 0 0,0 0 0,-3 7 0,2-2-6764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18.237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52 46 24575,'-4'11'0,"1"0"0,1 1 0,0-1 0,0 1 0,1-1 0,0 1 0,1-1 0,3 22 0,-2 4 0,-1-31 0,0 0 0,1 1 0,-1-1 0,1 0 0,1 0 0,-1 0 0,1 0 0,0 0 0,0 0 0,1 0 0,4 7 0,-5-10 0,0 0 0,1 0 0,-1-1 0,1 1 0,0-1 0,0 1 0,0-1 0,0 0 0,0 0 0,0 0 0,0-1 0,1 1 0,-1-1 0,1 1 0,-1-1 0,1 0 0,0-1 0,-1 1 0,1-1 0,5 1 0,175-4 0,-179 3 0,-1 0 0,1-1 0,-1 1 0,1-1 0,0 0 0,-1 0 0,1 0 0,-1-1 0,0 0 0,1 0 0,-1 0 0,0 0 0,0-1 0,0 1 0,-1-1 0,1 0 0,0 0 0,-1 0 0,0-1 0,5-6 0,-3 3 0,-1 0 0,-1 0 0,0 0 0,0-1 0,0 1 0,-1-1 0,0 0 0,0 0 0,-1 1 0,0-1 0,0-12 0,0 7 0,-1-1 0,-1 1 0,0-1 0,-1 1 0,0 0 0,-7-21 0,8 31 0,0-1 0,-1 1 0,1 0 0,-1-1 0,0 1 0,0 0 0,0 0 0,0 0 0,-1 1 0,1-1 0,-1 0 0,0 1 0,0 0 0,0 0 0,0 0 0,0 0 0,0 0 0,0 0 0,-1 1 0,1-1 0,-1 1 0,1 0 0,-1 0 0,1 1 0,-1-1 0,0 1 0,1-1 0,-8 2 0,-63-1 0,-46 2 0,114-1 0,-1 1 0,0 0 0,1 1 0,0-1 0,-1 1 0,1 0 0,0 1 0,1 0 0,-1 0 0,1 0 0,-8 7 0,-14 10 0,24-18-136,0-1-1,0 1 1,0-1-1,0 1 1,0 0-1,1 1 1,-1-1-1,1 0 0,-3 7 1,0 1-6690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0.07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100 78 24575,'-2'0'0,"0"1"0,0-1 0,1 1 0,-1-1 0,0 1 0,0 0 0,1-1 0,-1 1 0,1 0 0,-1 0 0,1 0 0,-1 0 0,1 1 0,0-1 0,-1 0 0,1 1 0,0-1 0,0 0 0,0 1 0,0-1 0,0 1 0,0 0 0,0-1 0,0 3 0,-4 8 0,1 0 0,-4 18 0,3-11 0,0-5 0,1 0 0,0 0 0,2 1 0,-1 0 0,2-1 0,0 19 0,1-29 0,0 0 0,1 0 0,-1 0 0,1 0 0,0 0 0,0 0 0,0 0 0,1-1 0,0 1 0,-1 0 0,1-1 0,0 1 0,1-1 0,-1 0 0,1 0 0,-1 0 0,1 0 0,0 0 0,0 0 0,0-1 0,0 0 0,1 1 0,-1-1 0,1 0 0,-1-1 0,1 1 0,6 2 0,8 1 0,0 0 0,0-1 0,1 0 0,-1-2 0,33 1 0,-45-3 0,0 0 0,0-1 0,0 1 0,0-1 0,0 0 0,0-1 0,0 0 0,0 0 0,-1 0 0,1 0 0,-1-1 0,0 0 0,1 0 0,-1 0 0,0-1 0,-1 0 0,1 0 0,-1 0 0,0 0 0,0-1 0,5-6 0,-3 1 0,0-1 0,-1 1 0,0-1 0,0 0 0,-1 0 0,-1 0 0,0 0 0,0-1 0,-1 1 0,-1-1 0,0 0 0,0-16 0,-2 15 0,0-1 0,0 1 0,-2 0 0,-6-26 0,6 32 0,1 1 0,-1-1 0,0 0 0,-1 1 0,1 0 0,-1 0 0,-1 0 0,1 0 0,-1 1 0,-10-10 0,12 13 0,-1 0 0,0 0 0,0 0 0,1 0 0,-1 1 0,-1 0 0,1-1 0,0 2 0,-8-2 0,-40-1 0,50 3 0,-10 0 0,-1 0 0,0 1 0,1 1 0,0 0 0,-1 1 0,1 0 0,0 0 0,0 2 0,0-1 0,-12 9 0,19-10 0,1 2 0,0-1 0,0 0 0,1 1 0,-1-1 0,1 1 0,0 0 0,0 0 0,1 1 0,-3 5 0,0 2 0,1 0 0,0 1 0,-2 14 0,3-7 0,2-13 0,0 0 0,0 0 0,-1 0 0,-4 10 0,-3 15-1365,7-24-5461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2.70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1 361 24575,'0'0'0,"0"1"0,0-1 0,1 1 0,-1-1 0,0 0 0,0 1 0,1-1 0,-1 1 0,0-1 0,1 0 0,-1 1 0,0-1 0,1 1 0,-1-1 0,1 0 0,-1 0 0,0 1 0,1-1 0,-1 0 0,1 0 0,-1 1 0,1-1 0,-1 0 0,1 0 0,-1 0 0,1 0 0,-1 0 0,1 0 0,-1 0 0,1 0 0,-1 0 0,1 0 0,-1 0 0,1 0 0,19-3 0,-3-5 0,0-1 0,0-1 0,-1 0 0,-1-1 0,0 0 0,19-20 0,-13 14 0,-3 1 0,19-14 0,-2-2 0,0-1 0,47-61 0,-67 68 0,-14 25 0,0-1 0,-1 1 0,1 0 0,-1-1 0,1 1 0,-1-1 0,0 1 0,0-1 0,1 1 0,-1-1 0,0 1 0,0-1 0,0 1 0,-1-1 0,1 1 0,-1-3 0,-3 41 0,-1 24 0,-3 0 0,-3-1 0,-27 85 0,-14 85 0,17 234 0,31-364 0,2 22-1365,3-108-5461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0:51.36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239 46 24575,'-28'-1'0,"-1"1"0,-42 4 0,64-4 0,0 1 0,1 1 0,-1-1 0,1 1 0,0 0 0,-1 0 0,1 1 0,0 0 0,0 0 0,0 0 0,1 1 0,-6 4 0,8-4 0,0-1 0,1 1 0,0 0 0,-1 0 0,1 0 0,1 0 0,-1 0 0,0 0 0,1 0 0,0 1 0,0-1 0,0 1 0,1-1 0,0 1 0,-1-1 0,2 0 0,0 8 0,-1-4 0,1 1 0,1-1 0,-1 0 0,2 0 0,-1 0 0,1-1 0,0 1 0,7 12 0,-5-11 0,1-1 0,0-1 0,0 1 0,1-1 0,0 0 0,10 9 0,-12-13 0,-1 0 0,1-1 0,0 1 0,0-1 0,0 0 0,0 0 0,0-1 0,0 1 0,0-1 0,0 0 0,1-1 0,-1 1 0,7-1 0,28 1 0,-19-1 0,0 0 0,38-5 0,-55 4 0,0-1 0,0 1 0,0-1 0,-1 1 0,1-1 0,-1 0 0,1-1 0,-1 1 0,0-1 0,0 1 0,0-1 0,0 0 0,0 0 0,-1 0 0,1-1 0,-1 1 0,0 0 0,0-1 0,0 0 0,0 1 0,-1-1 0,1 0 0,-1 0 0,0 0 0,0-5 0,0 3 0,0 0 0,0 0 0,0 0 0,-1 0 0,0 0 0,-1 0 0,1 0 0,-1 0 0,0 0 0,-1 0 0,1 0 0,-1 0 0,0 1 0,-1-1 0,1 1 0,-6-8 0,-1 3 0,-1 0 0,0 1 0,0 0 0,-1 0 0,-21-11 0,2 0 0,-20-29 0,49 48-44,-1 0 0,1 0 0,-1 1 0,1-1 0,-1 0 0,0 1 0,0-1 0,1 1 0,-1-1 0,0 1 0,0 0 0,0 0 0,1 0 0,-1 0 0,0 0 0,0 0 0,0 0 0,1 1-1,-1-1 1,0 0 0,0 1 0,1 0 0,-1-1 0,0 1 0,1 0 0,-1 0 0,1 0 0,-1 0 0,1 0 0,-3 2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4.69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235 1 24575,'-6'0'0,"0"0"0,0 0 0,0 1 0,0 0 0,0 0 0,0 1 0,1 0 0,-1 0 0,1 0 0,-1 0 0,1 1 0,-6 3 0,5-1 0,0 0 0,0 0 0,1 1 0,0-1 0,0 1 0,0 1 0,0-1 0,-6 13 0,0 2 0,2 1 0,0 1 0,1-1 0,-8 40 0,7-13 0,-3 60 0,10 222 0,3-283 0,0-30 0,1-1 0,0 0 0,1 0 0,1 0 0,1 0 0,0-1 0,1 1 0,15 26 0,-17-35 0,0 0 0,1 0 0,1-1 0,-1 1 0,1-1 0,0-1 0,0 1 0,1-1 0,0 0 0,0-1 0,1 1 0,-1-1 0,1-1 0,0 0 0,1 0 0,-1 0 0,1-1 0,10 2 0,-7-2 0,1-1 0,0-1 0,0 0 0,-1-1 0,1 0 0,0-1 0,14-3 0,-20 2 0,0 0 0,0 0 0,-1 0 0,1-1 0,0 0 0,-1 0 0,1-1 0,-1 0 0,0 0 0,-1-1 0,1 1 0,-1-1 0,9-10 0,-4 2 0,0 0 0,-1-1 0,-1 0 0,0 0 0,-1 0 0,0-1 0,-1 0 0,-1-1 0,-1 1 0,0-1 0,-1 0 0,2-25 0,22-161 0,-6 52 0,-19 135 0,0 1 0,-2 0 0,0-1 0,0 1 0,-2 0 0,1 0 0,-2 0 0,0-1 0,-1 2 0,0-1 0,-1 0 0,0 1 0,-1 0 0,-1 0 0,0 1 0,-1 0 0,-15-19 0,19 28 0,1 0 0,-1 0 0,0 1 0,0-1 0,0 1 0,0 0 0,0 0 0,0 1 0,0-1 0,-1 1 0,1 0 0,-1 0 0,1 1 0,-9-1 0,-26-7 0,25 5 0,1 0 0,-1 0 0,0 2 0,-21-1 0,-16-1 0,23 0 114,0 1 0,-31 1 0,45 2-358,1 1 0,0-1 0,-1 2 0,1 0 1,0 1-1,-18 7 0,22-7-6582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6.30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0 24575,'4'10'0,"-1"1"0,0-1 0,-1 0 0,0 1 0,-1-1 0,0 18 0,2-1 0,2 133 0,0-3 0,-2-39 0,-3-76 0,5 45 0,-4-76-1365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7.36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44 24575,'254'-20'0,"-100"5"0,146 7-1365,-287 8-5461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8.16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0 24575,'0'0'-8191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29.67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298 4 24575,'-45'-2'0,"29"1"0,0 0 0,0 1 0,0 1 0,0 1 0,-25 5 0,36-5 0,1 0 0,0 0 0,-1 0 0,1 1 0,1-1 0,-1 1 0,0 0 0,1 0 0,-1 0 0,1 1 0,0-1 0,0 1 0,-5 7 0,-2 7 0,-16 37 0,9-17 0,14-32 0,0 0 0,0 0 0,0 0 0,1 0 0,0 0 0,0 0 0,1 0 0,0 1 0,0-1 0,0 1 0,1-1 0,0 0 0,0 1 0,1-1 0,0 1 0,0-1 0,0 0 0,1 1 0,0-1 0,4 9 0,7 17 0,5 10 0,-8-24 0,-9-14 0,1 0 0,1 0 0,-1-1 0,0 1 0,1-1 0,0 1 0,0-1 0,0 0 0,0 0 0,6 4 0,-1-2 0,1-1 0,-1 1 0,1-2 0,1 1 0,-1-1 0,0-1 0,1 1 0,-1-1 0,1-1 0,0 0 0,-1-1 0,12 0 0,14 2 0,4 3 0,-24-3 0,1 0 0,-1-1 0,18 0 0,-29-2 0,0 1 0,0 0 0,0-1 0,-1 0 0,1 0 0,0 0 0,0-1 0,0 1 0,-1-1 0,1 0 0,-1 0 0,1 0 0,-1 0 0,0-1 0,0 1 0,5-6 0,-6 5 0,0 0 0,0-1 0,0 1 0,0 0 0,-1-1 0,0 1 0,0-1 0,0 1 0,0-1 0,0 0 0,-1 1 0,1-6 0,-3-50 0,0 26 0,2-2 0,1 11 0,-1 1 0,-2-1 0,-6-38 0,6 55 0,1 1 0,-1-1 0,-1 1 0,1-1 0,-1 1 0,0 0 0,-1 0 0,0 0 0,0 1 0,0-1 0,0 1 0,-1 0 0,0 0 0,0 1 0,0-1 0,0 1 0,-8-4 0,3 2-136,-1 0-1,1 1 1,-1 1-1,0-1 1,0 2-1,-1 0 1,1 0-1,-1 1 0,-15-1 1,17 3-6690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31.99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233 1 24575,'-111'11'0,"106"-11"0,1 0 0,-1 1 0,0 0 0,0 0 0,0 0 0,0 0 0,1 1 0,-1 0 0,1 0 0,-1 0 0,1 0 0,0 1 0,0 0 0,0 0 0,0 0 0,0 0 0,1 1 0,-1-1 0,1 1 0,0 0 0,0 0 0,0 0 0,-3 8 0,1 4 0,1 0 0,0 1 0,1-1 0,-1 28 0,4 68 0,1-46 0,0-51 0,0 0 0,1 0 0,1 0 0,0 0 0,1 0 0,0-1 0,13 26 0,-12-29 0,0-1 0,1 0 0,0 0 0,1 0 0,0-1 0,1 0 0,0 0 0,0-1 0,1 0 0,16 11 0,-18-15 0,-1-1 0,1 0 0,0 0 0,1-1 0,-1 0 0,0 0 0,1-1 0,-1 0 0,13 1 0,9-2 0,32-4 0,-46 2 0,-10 1 0,0 0 0,0 0 0,1-1 0,-1 0 0,0 0 0,-1 0 0,1 0 0,0-1 0,-1 0 0,1 0 0,6-6 0,-4 2 0,0 0 0,0 0 0,-1 0 0,0 0 0,9-16 0,6-29 0,-3 6 0,-15 39 0,0-1 0,0 0 0,-1 0 0,0 0 0,-1 0 0,2-16 0,-4-53 0,-1 34 0,3 3 0,-2-39 0,0 75 0,0 1 0,0-1 0,-1 0 0,1 1 0,-1-1 0,0 1 0,0 0 0,0-1 0,-3-2 0,-25-31 0,23 29 0,-23-32-1365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33.09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12 24575,'57'1'0,"63"-2"0,-77-4 0,44-1 0,278 6 0,-365 0 0,1 0-65,0 0 0,1 0 0,-1 0 0,0 0 0,1 0 0,-1 0 0,0 0 0,0 0 0,1 1 0,-1-1 0,0 0 0,0 1 0,0-1 0,0 1 0,1-1 0,-1 1 0,0 0 0,0 0 0,0-1 0,1 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34.70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68 24575,'4'-1'0,"-1"0"0,0 0 0,0 0 0,-1-1 0,1 0 0,0 1 0,0-1 0,-1 0 0,1 0 0,-1 0 0,0 0 0,4-5 0,9-7 0,-9 10 0,0 1 0,0 0 0,0 0 0,0 0 0,0 1 0,1 0 0,-1 0 0,1 0 0,11-1 0,2 2 0,39 3 0,-51-2 0,176 24 0,-173-23 0,-1 1 0,1 1 0,-1-1 0,0 2 0,13 5 0,-10-3 0,-1-2 0,18 5 0,-6-6 0,0-1 0,0-1 0,43-4 0,-51 2 0,5-2 0,0 0 0,0-2 0,34-11 0,-49 14 0,13-1-1365,-11 2-5461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36.63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0 524 24575,'5'-3'0,"0"0"0,0-1 0,-1 1 0,1-1 0,-1 0 0,0-1 0,5-6 0,15-15 0,-17 20 0,24-21 0,-1-1 0,0-1 0,-3-2 0,34-47 0,-56 71 0,-1-1 0,0 0 0,-1 0 0,0 0 0,0 0 0,-1-1 0,2-12 0,-1-5 0,0-30 0,-1 4 0,-2 48-114,1 0 1,-1 0-1,1 0 0,0 0 0,1 0 1,-1 1-1,1-1 0,0 1 0,-1-1 1,1 1-1,5-6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37.70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1 24575,'0'924'0,"12"-814"0,-13-89 209,0-13-471,1-1-1,0 1 1,0-1 0,1 1-1,1 8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0:52.837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192 26 24575,'-20'1'0,"1"2"0,-1 0 0,1 1 0,0 1 0,-26 11 0,32-12 0,11-3 0,0-1 0,1 1 0,-1 0 0,0-1 0,0 1 0,0 0 0,0 0 0,1 0 0,-1 1 0,0-1 0,1 0 0,-1 1 0,1-1 0,0 1 0,-1-1 0,1 1 0,0 0 0,0-1 0,0 1 0,-1 3 0,1 0 0,0-1 0,0 1 0,1 0 0,0 0 0,0 0 0,0-1 0,1 6 0,1 5 0,-2 0 0,2 0 0,0 0 0,0-1 0,9 28 0,-9-37 0,1 1 0,-1-1 0,1 0 0,0 0 0,1 0 0,-1 0 0,1 0 0,0-1 0,0 1 0,0-1 0,1 0 0,0 0 0,0-1 0,10 6 0,-3-3 0,1 0 0,0-1 0,0-1 0,1 0 0,-1-1 0,1-1 0,27 2 0,4-3 0,50-5 0,-91 3 0,-1 1 0,1-1 0,0 0 0,0 0 0,0-1 0,0 1 0,-1-1 0,1 0 0,-1 0 0,1 0 0,-1-1 0,0 1 0,0-1 0,0 0 0,0 1 0,-1-1 0,1 0 0,-1-1 0,1 1 0,-1 0 0,2-5 0,2-4 0,-1 0 0,0 0 0,-1 0 0,0-1 0,2-14 0,9-114 0,-15 139 0,1-1 0,-1 0 0,0 0 0,0-1 0,0 1 0,0 0 0,-1 0 0,1-1 0,-1 1 0,0 0 0,0 0 0,0 0 0,0 0 0,0 0 0,-1 0 0,-2-3 0,2 4 0,0 0 0,0 0 0,0 1 0,-1-1 0,1 1 0,0-1 0,-1 1 0,1 0 0,-1 0 0,0 0 0,1 0 0,-1 1 0,0-1 0,1 1 0,-1-1 0,0 1 0,0 0 0,-3 1 0,-240 2 0,245-3-91,-1 0 0,0 0 0,1 0 0,-1 0 0,1 0 0,-1 0 0,1 0 0,-1 1 0,0-1 0,1 1 0,0-1 0,-1 1 0,1 0 0,-3 1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39.90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301 1 24575,'-16'0'0,"0"1"0,0 0 0,0 1 0,0 1 0,-21 6 0,27-5 0,0 0 0,0 1 0,0-1 0,1 2 0,-1 0 0,2 0 0,-1 0 0,1 1 0,-8 8 0,8-7 0,0 1 0,1 0 0,0 0 0,1 1 0,0 0 0,0 0 0,1 0 0,1 1 0,-1 0 0,2 0 0,-5 20 0,4 1 0,1-1 0,1 1 0,3 33 0,-2-6 0,0-35 0,1 1 0,5 42 0,-3-62 0,-1 0 0,1 0 0,0 0 0,1 0 0,-1 0 0,1-1 0,0 1 0,0-1 0,0 0 0,0 0 0,1 0 0,0 0 0,0 0 0,0-1 0,0 0 0,0 0 0,1 0 0,5 3 0,12 4 0,-1 0 0,41 11 0,-44-15 0,1 0 0,0-1 0,1 0 0,0-2 0,-1 0 0,1-1 0,1-1 0,-1 0 0,0-2 0,20-3 0,-32 2 0,-1-1 0,1 0 0,-1 0 0,1 0 0,9-7 0,-9 5 0,0 1 0,0 0 0,0 1 0,10-4 0,-11 6 0,1-2 0,0 1 0,0-1 0,-1 0 0,0-1 0,1 1 0,6-7 0,-11 8 0,0-1 0,0 1 0,0-1 0,-1 0 0,1-1 0,-1 1 0,0 0 0,0 0 0,0-1 0,0 0 0,0 1 0,-1-1 0,0 0 0,0 1 0,0-1 0,1-8 0,0-4 0,0 0 0,-1 0 0,-1 0 0,-1 0 0,0 0 0,-1 0 0,0 0 0,-2 0 0,0 1 0,0-1 0,-13-27 0,16 41 0,-13-24 0,-1 1 0,-18-25 0,26 42 0,1 0 0,-2 1 0,1 0 0,-1 0 0,0 0 0,-1 1 0,1 0 0,-1 1 0,-13-7 0,10 6 0,0-1 0,-20-15 0,-4-2 0,32 20 6,0 1 0,0 0 0,1-1 0,-1 0-1,1 1 1,0-1 0,0-1 0,1 1 0,-1 0 0,1-1 0,0 1-1,0-1 1,0 0 0,0 0 0,0-5 0,-10-23-1465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47.432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126 104 24575,'-7'1'0,"1"1"0,-1 0 0,1 0 0,0 0 0,0 1 0,0 0 0,0 0 0,0 1 0,-8 6 0,-7 3 0,19-11 0,-1-1 0,1 1 0,-1 0 0,1 0 0,0 1 0,0-1 0,0 0 0,0 1 0,1-1 0,-1 1 0,1 0 0,-1-1 0,1 1 0,0 0 0,0 0 0,0 0 0,0 0 0,1 0 0,-1 4 0,-1 8 0,2-1 0,0 1 0,2 14 0,0 5 0,-2-19 0,1 1 0,0-1 0,2 1 0,-1-1 0,2 0 0,9 26 0,-9-31 0,0-1 0,1 0 0,1 0 0,-1 0 0,1-1 0,1 0 0,-1 0 0,1 0 0,1-1 0,16 13 0,-15-13 0,1 0 0,0 0 0,0-1 0,0 0 0,1-1 0,0 0 0,0-1 0,0 0 0,0-1 0,1 0 0,-1-1 0,17 1 0,92-3 0,-105-1 0,0-1 0,0 0 0,0-1 0,0-1 0,27-10 0,-30 8 0,0 0 0,-1-1 0,1 0 0,-1-1 0,0 0 0,-1 0 0,0-1 0,-1-1 0,1 0 0,-2 0 0,1-1 0,-2 0 0,1 0 0,-2-1 0,1 0 0,-2 0 0,0 0 0,0-1 0,-1 0 0,0 0 0,-1 0 0,-1 0 0,0-1 0,-1 1 0,0-19 0,-1 2 0,1 19 0,-1 0 0,0 1 0,-1-1 0,0 1 0,-1-1 0,0 1 0,-5-17 0,-3 6 0,-1 1 0,-25-36 0,27 43 0,-1-2 217,8 11-415,0 0 0,0 0 0,-1 1 1,1-1-1,-1 1 0,0 0 1,-6-6-1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48.563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1 0 24575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56.867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9 254 24575,'-2'-31'0,"-5"-36"0,7 65 0,0 0 0,0 1 0,1-1 0,-1 0 0,0 1 0,0-1 0,1 0 0,-1 1 0,1-1 0,0 0 0,-1 1 0,1-1 0,0 1 0,0 0 0,0-1 0,0 1 0,0 0 0,0-1 0,1 1 0,-1 0 0,0 0 0,0 0 0,1 0 0,-1 0 0,1 0 0,-1 0 0,1 1 0,3-2 0,5-2 0,1 0 0,1 1 0,13-2 0,-11 2 0,160-27 0,-24 5 0,-81 9 0,47-8 0,-115 24 0,0-1 0,0 1 0,0 0 0,1-1 0,-1 1 0,0 0 0,0 0 0,0 0 0,0 0 0,0 0 0,0 0 0,1 0 0,-1 1 0,0-1 0,0 0 0,0 0 0,0 1 0,0-1 0,0 1 0,0-1 0,0 1 0,0-1 0,0 1 0,0 0 0,0 0 0,-1-1 0,1 1 0,0 0 0,0 0 0,-1 0 0,1 0 0,0 0 0,-1 0 0,1 1 0,0 2 0,-1 0 0,0 0 0,1 0 0,-2 0 0,1 0 0,0 0 0,-3 8 0,1 2 0,0-3 0,0 0 0,-1 0 0,0 0 0,-1-1 0,0 1 0,-1-1 0,0 0 0,-7 9 0,10-15 0,0 1 0,1-1 0,-1 0 0,1 0 0,0 1 0,0-1 0,0 1 0,0 8 0,3 41 0,-1-22 0,-1-23 0,9 242 0,-5-207 0,-2-9 0,2 0 0,2 0 0,11 40 0,-10-50 0,-1 0 0,-1 0 0,-2 1 0,0 0 0,-2 45 0,-1-62 0,0 18 0,-1-1 0,-1 0 0,-7 32 0,7-50 0,0 0 0,-1-1 0,0 1 0,0-1 0,0 0 0,-1 0 0,0 0 0,-1 0 0,1 0 0,-1-1 0,0 0 0,-1 0 0,0-1 0,0 1 0,-7 4 0,5-5 0,0-1 0,0 0 0,0 0 0,-1-1 0,0 0 0,0 0 0,0-1 0,0 0 0,0-1 0,0 0 0,0 0 0,-13-1 0,-11-2 0,0-2 0,-34-7 0,57 8 0,0 0 0,0-1 0,0 0 0,0-1 0,1 0 0,0 0 0,0-1 0,0 0 0,1-1 0,0 0 0,0 0 0,-9-11 0,15 14 0,0 0 0,0 0 0,0 0 0,0 0 0,1 0 0,-1-1 0,1 1 0,0 0 0,1-1 0,-1 1 0,1 0 0,0-8 0,1-8 0,5-29 0,-3 35 0,-2 2 0,1 1 0,0 0 0,1 0 0,1 0 0,7-18 0,-9 26 0,-1 0 0,1 0 0,0 1 0,0-1 0,0 1 0,0-1 0,0 1 0,0 0 0,1 0 0,-1 0 0,1 0 0,-1 0 0,1 0 0,0 1 0,0-1 0,0 1 0,0 0 0,0 0 0,0 0 0,0 0 0,0 1 0,0-1 0,0 1 0,6 0 0,-1 0 0,-1 0 0,1 0 0,-1 1 0,1 0 0,-1 1 0,0 0 0,1 0 0,-1 0 0,0 1 0,9 5 0,-7-4-136,1 0-1,-1 0 1,1-1-1,-1 0 1,1 0-1,0-1 1,0-1-1,0 0 0,12 0 1,-12-1-6690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58.735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1069 24575,'6'-1'0,"0"0"0,0 0 0,0-1 0,0 0 0,0 0 0,10-6 0,-3 3 0,0-1 0,1-1 0,-2-1 0,1 0 0,-1 0 0,0-2 0,13-11 0,3-8 0,26-34 0,71-66 0,-19 22 0,-90 89 0,0-1 0,-2-1 0,0-1 0,12-26 0,43-77 0,-65 115 0,-2 1 0,1 0 0,-1-1 0,2-14 0,-3 14 0,1 0 0,0 0 0,0 1 0,6-15 0,-1 4 0,-1 0 0,-1 0 0,0 0 0,-2-1 0,0 1 0,-1-1 0,-1 0 0,-1 0 0,-1 0 0,-3-21 0,3 39 0,1 0 0,-1-1 0,1 1 0,-1 0 0,0 0 0,0-1 0,0 1 0,0 0 0,0 0 0,0 0 0,-1 0 0,1 0 0,-1 0 0,1 1 0,-1-1 0,0 0 0,0 1 0,1-1 0,-4-1 0,2 2 0,0-1 0,-1 1 0,1 0 0,-1 0 0,1 0 0,-1 0 0,1 0 0,-1 1 0,0-1 0,1 1 0,-8 1 0,7-1 0,-1 0 0,1 1 0,-1 0 0,1 0 0,-1 0 0,1 1 0,0-1 0,-1 1 0,1 0 0,0 0 0,0 0 0,0 1 0,1 0 0,-1 0 0,1-1 0,-1 2 0,1-1 0,0 0 0,0 1 0,-4 7 0,-11 27 0,-14 48 0,-1 53 0,28-118 0,0 0 0,1 0 0,-2 44 0,7 66 0,0-51 0,0-34 0,-8 160 0,3-182 0,2-1 0,0 1 0,2 0 0,5 45 0,-4-64 0,0-1 0,0 0 0,1 0 0,0 0 0,-1 0 0,1 0 0,0 0 0,1 0 0,-1-1 0,1 1 0,0-1 0,0 1 0,0-1 0,0 0 0,0 0 0,1-1 0,-1 1 0,6 2 0,-3-2 0,1 0 0,0 0 0,1 0 0,-1-1 0,0-1 0,1 1 0,-1-1 0,0 0 0,13-1 0,22 0 0,97-3 0,-121 1 0,0-1 0,0 0 0,-1-1 0,1-1 0,25-10 0,-40 13 38,1 0 0,-1 1 0,0-1 0,0 0 0,0-1 0,0 1 0,0-1 0,3-2 0,-6 4-89,1 0 1,0 0 0,-1 0 0,1 1 0,-1-1-1,1 0 1,-1 0 0,0 0 0,1 0 0,-1 0-1,0 0 1,1 0 0,-1 0 0,0 0 0,0 0-1,0 0 1,0 0 0,0 0 0,0 0 0,0 0 0,-1 0-1,1 0 1,0 0 0,0 0 0,-1 0 0,1 1-1,0-1 1,-1 0 0,1 0 0,-1 0 0,0 0-1,1 0 1,-2-1 0,-8-7-6776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02.43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13 10 24575,'2'-9'0,"1"10"0,2 16 0,-4 34 0,-7 72 0,2-74 0,4 83 0,0-129 0,1 0 0,0 0 0,0-1 0,0 1 0,0 0 0,1 0 0,-1-1 0,1 1 0,0-1 0,-1 1 0,1-1 0,0 1 0,0-1 0,1 0 0,-1 0 0,0 0 0,1-1 0,-1 1 0,1 0 0,0-1 0,0 0 0,-1 1 0,6 0 0,-1 1 0,0-1 0,1 0 0,-1 0 0,0-1 0,1 0 0,-1 0 0,1-1 0,12 0 0,-17-1 0,0 1 0,-1-1 0,1 0 0,0 0 0,0 0 0,0 0 0,0-1 0,-1 1 0,1 0 0,-1-1 0,1 0 0,-1 0 0,0 0 0,1 0 0,2-4 0,1-2 0,0-1 0,-1 1 0,6-14 0,-7 14 0,0 0 0,0 1 0,1 0 0,-1-1 0,8-6 0,-8 9 0,0 0 0,0-1 0,0 0 0,0 0 0,-1 0 0,0 0 0,0-1 0,-1 1 0,1-1 0,-2 0 0,1 1 0,-1-1 0,1-8 0,0-14 0,-3-56 0,-1 33 0,2 32 0,0 2 0,0 33 0,-1 98 0,2 119 0,1-222 0,-1 0 0,1-1 0,1 1 0,0-1 0,0 1 0,6 11 0,7 19 0,-13-27 0,0 0 0,-1-1 0,0 20 0,2 8 0,-1-1 0,-1 0 0,-5 71 0,1-84 0,-1 1 0,-2-1 0,0 1 0,-2-1 0,-13 34 0,15-46 0,1 0 0,1 0 0,-3 21 0,4-24 0,0 1 0,0 0 0,-1-1 0,-1 0 0,-7 18 0,9-26 0,0 1 0,0-1 0,-1 0 0,0 1 0,1-1 0,-1 0 0,0-1 0,-1 1 0,1 0 0,0-1 0,-1 0 0,1 0 0,-1 0 0,0 0 0,1 0 0,-1-1 0,0 0 0,0 0 0,0 0 0,-6 1 0,1-1 0,1 0 0,-1 0 0,0-1 0,1 0 0,-1 0 0,0-1 0,1 0 0,-1-1 0,0 1 0,-13-6 0,18 5 0,0 0 0,0 0 0,0-1 0,0 1 0,1-1 0,-1 0 0,1 0 0,-1 0 0,1-1 0,0 1 0,0-1 0,1 1 0,-1-1 0,1 0 0,0 0 0,0 0 0,0-1 0,0 1 0,1 0 0,-1-1 0,0-6 0,-5-45 0,2 0 0,5-102 0,1 67 0,-1 84 0,1 0 0,0 0 0,0 0 0,1 1 0,0-1 0,0 0 0,1 1 0,-1 0 0,1 0 0,1 0 0,3-7 0,8-7 0,28-31 0,-38 45 0,0 1 0,0 0 0,0 1 0,1 0 0,-1 0 0,1 0 0,0 1 0,0 0 0,0 0 0,7-3 0,10-1 0,30-6 0,11-4 0,-50 13 0,0 0 0,-1 2 0,20-2 0,-23 3 0,-1 0 0,1 0 0,0-1 0,0 0 0,-1-1 0,1 0 0,-1-1 0,9-4 0,-15 6-59,0 0 0,0-1-1,-1 1 1,0-1-1,1 0 1,-1 1 0,0-1-1,0 0 1,0 0 0,-1-1-1,1 1 1,-1 0 0,1 0-1,-1-1 1,0 1-1,-1-1 1,1 1 0,0-1-1,-1 1 1,0-1 0,0 1-1,0-5 1,0-4-6767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06.06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168 33 24575,'0'-1'0,"0"-1"0,0 1 0,0 0 0,0 0 0,0-1 0,0 1 0,0 0 0,-1 0 0,1-1 0,-1 1 0,1 0 0,-1 0 0,1 0 0,-1 0 0,1-1 0,-1 1 0,0 0 0,0 0 0,0 0 0,0 1 0,0-1 0,0 0 0,-1-1 0,0 1 0,0 0 0,0 1 0,0-1 0,0 1 0,0-1 0,0 1 0,0 0 0,0 0 0,0 0 0,-1 0 0,1 0 0,0 0 0,-3 1 0,0 0 0,-1 1 0,1-1 0,-1 1 0,1 0 0,0 1 0,-1 0 0,1-1 0,1 2 0,-1-1 0,-5 5 0,5-3 0,1 1 0,0-1 0,0 1 0,1 0 0,-1 1 0,1-1 0,-3 9 0,-12 48 0,14-42 0,1 0 0,1 0 0,1 0 0,1 1 0,1-1 0,6 35 0,-6-52 0,-1 1 0,1-1 0,1 1 0,-1-1 0,1 0 0,0 0 0,-1 0 0,2 0 0,-1 0 0,0 0 0,1-1 0,0 1 0,0-1 0,0 1 0,0-1 0,6 4 0,-4-3 0,1-1 0,0 0 0,0 0 0,0-1 0,1 1 0,-1-1 0,0-1 0,1 1 0,0-1 0,6 0 0,11 0 0,0-1 0,0-2 0,0 0 0,-1-2 0,26-7 0,-44 10 0,0 0 0,-1-1 0,1 0 0,-1 0 0,1 0 0,-1 0 0,1-1 0,-1 1 0,0-1 0,0 0 0,-1-1 0,1 1 0,3-5 0,-2 2 0,-1 0 0,0 0 0,0-1 0,-1 0 0,0 1 0,0-1 0,3-14 0,-1-5 0,-1-1 0,-1 1 0,-2-51 0,-1 59 0,0 12 0,0-1 0,-1 1 0,0 0 0,0 0 0,0 0 0,0-1 0,-1 1 0,0 0 0,0 1 0,-1-1 0,-3-6 0,4 9 0,0 0 0,0 1 0,-1-1 0,1 1 0,-1-1 0,0 1 0,1 0 0,-1 0 0,0 0 0,0 0 0,-1 1 0,1-1 0,0 1 0,0 0 0,-1 0 0,1 0 0,-1 0 0,1 1 0,0-1 0,-1 1 0,-4 0 0,-135 3 0,135-2 0,0 1 0,0 0 0,0 0 0,0 1 0,0 0 0,-13 8 0,-8 2 0,26-11 23,0 0 0,0 0 0,0 0-1,0 0 1,0 1 0,0-1 0,1 1-1,-1 0 1,1 0 0,-1 0 0,1 0-1,0 0 1,0 0 0,-2 6 0,1-2-267,1 0 0,-1-1 0,1 1 0,1 0 1,-1 0-1,0 12 0,2-9-6582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07.73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 0 24575,'-1'91'0,"2"100"0,0-185 0,0 0 0,0 0 0,0 0 0,1 0 0,0 0 0,0 0 0,0 0 0,1 0 0,0-1 0,0 1 0,1-1 0,3 5 0,1-1 0,0 0 0,0-1 0,1 0 0,0-1 0,15 9 0,-19-12 0,0 1 0,0-1 0,-1 1 0,1-1 0,-1 1 0,5 8 0,-7-10 0,0 0 0,0 1 0,0-1 0,1 0 0,0 0 0,-1 0 0,1 0 0,0-1 0,0 1 0,1-1 0,-1 0 0,0 0 0,1 0 0,0 0 0,-1 0 0,1-1 0,0 0 0,7 2 0,60 0 0,-64-3 0,0 0 0,0-1 0,0 0 0,0 0 0,-1 0 0,1-1 0,-1 0 0,9-4 0,-14 5 17,0 1-1,0-1 0,0 0 0,0 0 1,0 0-1,0 0 0,0 0 0,0 0 1,-1-1-1,1 1 0,0 0 0,0 0 1,-1 0-1,1-1 0,-1 1 0,0 0 1,1-1-1,-1 1 0,1-3 0,-2-28-830,1 24-62,-1-2-5950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09.12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1 476 24575,'0'5'0,"0"-1"0,0 1 0,1-1 0,-1 1 0,1 0 0,0-1 0,1 5 0,-1-8 0,0 0 0,-1 0 0,1 0 0,0 0 0,-1 0 0,1 0 0,0 0 0,0-1 0,0 1 0,0 0 0,0 0 0,0-1 0,0 1 0,0-1 0,0 1 0,0-1 0,0 1 0,0-1 0,0 0 0,0 1 0,0-1 0,1 0 0,-1 0 0,0 0 0,0 0 0,0 0 0,0 0 0,1 0 0,-1 0 0,0-1 0,0 1 0,0 0 0,2-1 0,3-1 0,0 0 0,0-1 0,-1 1 0,1-1 0,0 0 0,-1-1 0,0 1 0,0-1 0,0 0 0,0-1 0,-1 1 0,0-1 0,0 0 0,0 0 0,0 0 0,3-7 0,6-11 0,-2-1 0,14-40 0,-18 45 0,78-199 0,-81 205 0,0 0 0,-1 0 0,0 0 0,-2-1 0,1 1 0,-2-19 0,1 416 0,-2-179 0,0-155 0,0 0 0,2-1 0,2 0 0,14 77 0,-7-95-1365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10.80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102 48 24575,'-3'0'0,"0"0"0,-1 0 0,1 0 0,-1 1 0,1 0 0,0-1 0,-1 1 0,1 1 0,0-1 0,0 0 0,0 1 0,0-1 0,0 1 0,0 0 0,0 0 0,-3 4 0,2-2 0,1 0 0,-1 1 0,1-1 0,0 1 0,1 0 0,-1 0 0,1 0 0,0 0 0,-2 8 0,0 8 0,0 0 0,2 1 0,0-1 0,2 25 0,0-37 0,-1 21 0,0-15 0,1-1 0,0 1 0,1-1 0,3 22 0,-3-33 0,0 0 0,0-1 0,0 1 0,0 0 0,0 0 0,0-1 0,1 1 0,-1 0 0,1-1 0,-1 1 0,1-1 0,0 0 0,0 0 0,1 0 0,-1 0 0,0 0 0,0 0 0,1 0 0,0-1 0,-1 1 0,1-1 0,0 0 0,-1 1 0,1-2 0,0 1 0,6 1 0,2-1 0,0 0 0,0 0 0,0-2 0,0 1 0,0-1 0,0-1 0,0 0 0,0-1 0,-1 0 0,19-7 0,-15 3 0,0 0 0,-1 0 0,1-2 0,-2 0 0,1 0 0,-1-1 0,12-12 0,-10 5 0,-1 0 0,-1-1 0,19-34 0,-28 46 0,-1 0 0,0 1 0,0-1 0,-1 0 0,1 0 0,-1 0 0,0-1 0,0-6 0,-3-53 0,0 25 0,2 37 0,0 1 0,0 0 0,0 0 0,-1 0 0,1 0 0,-1-1 0,0 1 0,1 0 0,-1 0 0,-1 0 0,1 0 0,0 1 0,-1-1 0,0 0 0,1 0 0,-1 1 0,-2-3 0,1 3 0,0 0 0,0 0 0,0 0 0,0 1 0,0-1 0,0 1 0,0 0 0,-1 0 0,1 0 0,0 0 0,-1 1 0,1-1 0,0 1 0,-1 0 0,-5 0 0,-39 0 0,-58 3 0,102-3 22,-1 1-1,0 0 0,0 1 1,1-1-1,-1 1 0,1 0 1,-1 0-1,1 0 0,0 1 1,0 0-1,0-1 0,0 1 1,0 1-1,1-1 0,-5 5 1,3-3-178,1 1 1,0-1 0,0 1 0,1 0 0,0 0 0,0 0 0,0 0-1,0 1 1,1-1 0,-1 9 0,1-3-6671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0:54.26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56 71 24575,'-1'0'0,"0"0"0,0 1 0,0-1 0,0 0 0,0 1 0,0-1 0,0 1 0,0-1 0,0 1 0,0-1 0,0 1 0,0 0 0,0-1 0,0 1 0,1 0 0,-1 0 0,0 0 0,1-1 0,-1 1 0,0 0 0,1 0 0,-1 0 0,1 0 0,0 0 0,-1 0 0,1 0 0,-1 2 0,-6 36 0,4-23 0,-2 7 0,1 0 0,-2 32 0,5-49 0,1-1 0,0 0 0,0 1 0,1-1 0,-1 1 0,1-1 0,1 0 0,-1 0 0,0 0 0,1 1 0,0-2 0,1 1 0,-1 0 0,1 0 0,0-1 0,6 9 0,-3-8 0,0 0 0,1-1 0,0 1 0,0-1 0,0 0 0,1-1 0,-1 0 0,10 3 0,63 13 0,-49-14 0,1-1 0,0-1 0,-1-2 0,37-3 0,-67 2 0,1 0 0,0-1 0,0 1 0,-1-1 0,1 1 0,-1-1 0,1 1 0,0-1 0,-1 0 0,1 0 0,-1 0 0,0 0 0,1 0 0,-1 0 0,0-1 0,0 1 0,1 0 0,-1-1 0,0 1 0,0-1 0,-1 1 0,1-1 0,0 1 0,0-1 0,-1 1 0,1-1 0,-1 0 0,1 1 0,-1-1 0,0-2 0,2-6 0,-2-1 0,1 0 0,-3-20 0,1 12 0,1-20 0,1 20 0,-1 0 0,-1 0 0,-1 0 0,-7-33 0,7 45 0,-1 0 0,1-1 0,-1 1 0,-1 0 0,1 0 0,-10-12 0,10 15 0,-1 0 0,1 1 0,-1-1 0,0 1 0,0 0 0,0 0 0,-1 0 0,1 1 0,-1 0 0,1 0 0,-9-3 0,-8-2 0,0 1 0,-31-4 0,43 9 0,-1 0 0,1 1 0,0 0 0,-1 0 0,1 1 0,-1 0 0,1 0 0,-11 4 0,13-2 0,0-1 0,0 1 0,0 0 0,1 0 0,0 1 0,-1 0 0,1 0 0,1 1 0,-1-1 0,1 1 0,0 1 0,0-1 0,0 1 0,-5 7 0,0 1 175,6-10-367,1 0-1,0 0 1,0 1-1,1-1 1,-1 1-1,1 0 0,-3 6 1,3-1-6634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12.607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69 109 24575,'0'1'0,"-1"-1"0,1 0 0,0 0 0,-1 0 0,1 1 0,-1-1 0,1 0 0,-1 1 0,1-1 0,0 0 0,-1 1 0,1-1 0,0 0 0,-1 1 0,1-1 0,0 1 0,0-1 0,-1 1 0,1-1 0,0 1 0,0-1 0,0 1 0,0-1 0,-1 1 0,1-1 0,0 1 0,-3 19 0,2-10 0,-20 52 0,14-44 0,1 1 0,1 0 0,0 0 0,1 0 0,1 0 0,0 25 0,2 11 0,0-28 0,1 0 0,5 45 0,-3-65 0,-1-1 0,1 1 0,1-1 0,-1 0 0,1 0 0,0 0 0,0 0 0,1-1 0,-1 1 0,1-1 0,1 0 0,-1 0 0,1 0 0,0-1 0,10 8 0,-8-7 0,1 0 0,-1-1 0,1 0 0,0-1 0,0 0 0,0 0 0,1-1 0,-1 1 0,0-2 0,1 1 0,13-1 0,-13 0 0,1-1 0,-1 0 0,0-1 0,1 0 0,-1-1 0,10-3 0,-16 5 0,-1-1 0,0 0 0,0 0 0,0-1 0,0 1 0,0 0 0,0-1 0,0 1 0,0-1 0,0 1 0,-1-1 0,1 0 0,-1 0 0,1 0 0,-1 0 0,0 0 0,1 0 0,-1 0 0,0 0 0,-1-1 0,1 1 0,0 0 0,-1-1 0,1 1 0,-1 0 0,0-1 0,1 1 0,-2-5 0,2-27 0,1 0 0,8-36 0,-5 26 0,-2 1 0,-2-1 0,-5-57 0,4 97 0,-1 1 0,1-1 0,-1 0 0,0 1 0,0-1 0,0 1 0,0-1 0,-1 1 0,0 0 0,1-1 0,-1 1 0,0 0 0,-1 0 0,1 0 0,0 0 0,-5-3 0,-2-1 0,0 1 0,0-1 0,-1 2 0,-11-6 0,14 9 0,1-1 0,-1-1 0,1 1 0,-1-1 0,1 0 0,0 0 0,0-1 0,1 0 0,0 0 0,0 0 0,0-1 0,-7-10 0,-21-55 0,33 69-76,-1 1 1,0 0-1,0 0 0,1 0 0,-1 0 0,0 1 0,0-1 0,0 0 1,0 0-1,0 0 0,0 1 0,0-1 0,0 0 0,0 1 1,0-1-1,0 1 0,-2-1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2:15.904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40 69 24575,'0'2'0,"1"-1"0,-1 1 0,0-1 0,1 1 0,-1-1 0,1 1 0,0-1 0,-1 1 0,1-1 0,0 0 0,0 1 0,0-1 0,0 0 0,0 0 0,0 0 0,0 1 0,0-1 0,1 0 0,-1 0 0,0-1 0,1 1 0,-1 0 0,1 0 0,-1-1 0,0 1 0,1-1 0,0 1 0,-1-1 0,1 0 0,-1 1 0,1-1 0,-1 0 0,1 0 0,2 0 0,-2 0 0,0 0 0,0 0 0,0 0 0,0 0 0,0-1 0,0 1 0,0 0 0,0-1 0,0 0 0,0 1 0,-1-1 0,1 0 0,0 0 0,0 0 0,-1 0 0,1 0 0,-1 0 0,1 0 0,-1-1 0,1 1 0,-1 0 0,0-1 0,0 1 0,1-1 0,-1 0 0,0 1 0,0-1 0,-1 0 0,2-2 0,-2 1 0,1 0 0,-1 0 0,0 0 0,0 1 0,0-1 0,0 0 0,-1 0 0,1 0 0,-1 0 0,1 0 0,-1 1 0,0-1 0,0 0 0,-1 1 0,1-1 0,-1 1 0,1-1 0,-1 1 0,-3-5 0,3 6 0,1 0 0,0 0 0,0 0 0,-1 0 0,1 0 0,0 0 0,-1 1 0,1-1 0,-1 0 0,0 1 0,1-1 0,-1 1 0,1-1 0,-1 1 0,0 0 0,1 0 0,-1 0 0,1 0 0,-1 0 0,0 0 0,1 0 0,-1 1 0,0-1 0,1 0 0,-1 1 0,1 0 0,-1-1 0,1 1 0,-1 0 0,1 0 0,0-1 0,-1 1 0,1 0 0,0 0 0,-1 1 0,0 0 0,-4 5-28,1 0-1,0 0 0,0 0 0,0 0 1,1 1-1,0-1 0,1 1 0,-5 15 1,1-5-1079,3-8-5719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41.52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158 1 24575,'1'182'0,"-4"249"0,-12-230 0,1-30 0,-18 151 0,22-242 0,-16 386 0,26-459 9,0 0 46,0 0 0,0 0 0,0 0 0,-1 1 0,-3 12 0,3-17-136,0-1 0,-1 0 0,1 0 0,0 1-1,-1-1 1,1 0 0,-1 0 0,0 0 0,0-1 0,1 1 0,-1 0-1,0-1 1,-1 1 0,1-1 0,0 1 0,0-1 0,-1 0-1,1 0 1,0 0 0,-4 0 0,-6 3-6745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44.1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24575,'440'24'32,"-3"29"-71,-177-20-100,656 44-591,-815-74 745,821 41-74,-5 52-30,-572-37 522,73 11 143,469 2-576,-678-72 0,386-51 0,-312-2 0,-195 31 0,98-37 0,-180 56 0,0 1 0,0-1 0,-1 0 0,1 0 0,7-6 0,-12 8 0,0 1 0,0-1 0,-1 0 0,1 1 0,0-1 0,-1 0 0,1 1 0,-1-1 0,1 0 0,-1 0 0,1 1 0,-1-1 0,1 0 0,-1 0 0,0 0 0,0 0 0,1 0 0,-1 1 0,0-1 0,0 0 0,0 0 0,0 0 0,0 0 0,0 0 0,0 0 0,0 0 0,0 0 0,-1 0 0,1 1 0,0-1 0,0 0 0,-1 0 0,1 0 0,-1 0 0,1 1 0,-1-1 0,1 0 0,-1 0 0,1 1 0,-1-1 0,0 0 0,1 1 0,-1-1 0,0 1 0,-1-2 0,2 2 0,-1-1 0,0 1 0,1-1 0,-1 1 0,0 0 0,1-1 0,-1 1 0,0 0 0,1-1 0,-1 1 0,0 0 0,1 0 0,-1 0 0,0 0 0,0-1 0,1 1 0,-1 0 0,0 0 0,0 0 0,1 1 0,-1-1 0,0 0 0,0 0 0,1 0 0,-2 1 0,0 0 0,1 0 0,-1 0 0,1 0 0,-1 0 0,1 1 0,-1-1 0,1 0 0,0 1 0,0-1 0,-1 3 0,-3 3 0,2 0 0,-1 0 0,-4 13 0,-1 13 0,2 0 0,-6 61 0,-6 25 0,4-57 0,2 0 0,3 1 0,-2 82 0,4 140 0,2-216 0,2-38 0,2 0 0,1 1 0,4 44 0,6-26 0,3 18 0,-2 275-1365,-10-333-5461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45.69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24575,'7039'0'-4112,"-6996"0"4714,6-1 568,1 2 0,77 12 0,-116-10-1170,-1-1 0,0 1 0,0 1 0,0 0 0,0 0 0,12 8 0,-22-12 0,0 0 0,0 1 0,0-1 0,1 0 0,-1 0 0,0 0 0,0 0 0,0 0 0,0 0 0,0 0 0,0 0 0,0 0 0,1 0 0,-1 0 0,0 0 0,0 1 0,0-1 0,0 0 0,0 0 0,0 0 0,0 0 0,0 0 0,0 0 0,0 0 0,0 1 0,1-1 0,-1 0 0,0 0 0,0 0 0,0 0 0,0 0 0,0 1 0,0-1 0,0 0 0,0 0 0,0 0 0,0 0 0,0 0 0,-1 0 0,1 1 0,0-1 0,0 0 0,0 0 0,0 0 0,0 0 0,0 0 0,0 0 0,0 1 0,0-1 0,0 0 0,0 0 0,-1 0 0,-9 3 0,-13-1 0,-2-4-1365,12-1-5461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46.97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0 272 24575,'31'0'0,"5"2"0,1-3 0,-1-1 0,1-1 0,68-17 0,-81 13 0,0-1 0,-1-2 0,43-23 0,-56 27 0,-1 0 0,0-1 0,0 0 0,0-1 0,-1 0 0,0-1 0,0 1 0,-1-1 0,0-1 0,10-18 0,15-56 0,-34 157 0,-9 182 0,-11 188 0,24-426-1365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49.026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38 102 24575,'-1'4'0,"0"0"0,0-1 0,0 1 0,0 0 0,-1 0 0,0-1 0,-3 6 0,-4 11 0,4 1 0,1 1 0,1-1 0,1 1 0,1 0 0,1-1 0,3 30 0,-1-16 0,-1-14 0,1 1 0,1-1 0,1 1 0,11 37 0,-10-45 0,1-1 0,0 1 0,1-1 0,1-1 0,0 1 0,0-1 0,1-1 0,11 12 0,-2-4 0,1 0 0,35 26 0,-46-40 0,-1 0 0,1-1 0,0 0 0,0 0 0,1-1 0,-1 0 0,1-1 0,0 1 0,-1-2 0,1 1 0,15 0 0,-4-2 0,-9 1 0,0 0 0,-1-2 0,1 1 0,20-5 0,-28 5 0,0-1 0,-1 0 0,1 0 0,-1 0 0,1 0 0,-1-1 0,0 1 0,1-1 0,-1 1 0,0-1 0,0 0 0,0 0 0,0 0 0,0 0 0,-1 0 0,1 0 0,-1 0 0,1-1 0,-1 1 0,0-1 0,0 1 0,0-1 0,0 1 0,1-4 0,4-32 0,-1-1 0,-2 1 0,-1-1 0,-5-46 0,2 6 0,2 34 0,0 26 0,0-1 0,-1 1 0,-5-29 0,3 43 0,1 1 0,-1-1 0,0 1 0,0 0 0,0-1 0,-1 1 0,-4-6 0,3 5 0,1 0 0,0 0 0,0 0 0,-4-9 0,4 7 0,-1 0 0,0 1 0,-1-1 0,1 1 0,-1 0 0,-1 1 0,1-1 0,-1 1 0,0 0 0,-9-6 0,-21-21 0,32 28 0,-1 1 0,1-1 0,-1 1 0,0-1 0,0 1 0,0 1 0,-1-1 0,1 1 0,-1 0 0,1 0 0,-1 0 0,0 1 0,1 0 0,-1 0 0,0 1 0,0-1 0,-7 1 0,-29-4 0,4-5 0,29 6 0,0 1 0,0 0 0,-1 0 0,-14 0 0,22 1-41,0 1 0,0 0-1,0 0 1,0 0-1,0 0 1,0 0 0,0 0-1,0 1 1,0-1 0,0 0-1,0 1 1,0 0-1,0-1 1,0 1 0,0 0-1,1 0 1,-1 0 0,0 0-1,0 1 1,1-1-1,-1 0 1,1 1 0,0-1-1,-1 1 1,1-1 0,0 1-1,0 0 1,0 0-1,0-1 1,0 1 0,0 0-1,-1 3 1,-3 10-6785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51.4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35 0 24575,'-2'19'0,"0"0"0,0 0 0,-9 26 0,6-24 0,1 0 0,-3 30 0,5 142 0,33 288 0,-30-475 0,2 23 0,1 0 0,9 34 0,-1-9 0,-10-40 0,0 0 0,2 0 0,7 20 0,-9-29 0,0-1 0,0 1 0,1-1 0,0 0 0,0 0 0,0 0 0,0 0 0,1-1 0,-1 1 0,1-1 0,0 0 0,0 0 0,0 0 0,5 2 0,4 1 0,1-1 0,-1 0 0,1-1 0,0 0 0,0-1 0,18 2 0,90 1 0,-89-6 0,447 0 0,-5-1 0,-3 33 0,-333-15 0,531 45 0,-463-62 0,106 6 0,-276-2 0,57 15 0,-59-11 0,66 7 0,-73-13 0,-16 0 0,0-1 0,0-1 0,1 1 0,-1-2 0,0 0 0,0 0 0,23-6 0,-34 6 0,0 0 0,1 1 0,-1-1 0,0 0 0,0 0 0,0 0 0,0 0 0,0 0 0,0 0 0,0 0 0,0 0 0,-1 0 0,1-1 0,0 1 0,-1 0 0,1-1 0,-1 1 0,1 0 0,-1-1 0,1 1 0,-1 0 0,0-1 0,0 1 0,0-2 0,-3-39 0,1 24 0,-2-300 0,6 184 0,-1 95 0,2 1 0,1 0 0,17-64 0,44-105 0,-58 187 0,-1 1 0,-1 0 0,-1-1 0,-1 1 0,1-28 0,-5-81 0,0 49 0,1 64-1365,0 2-5461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53.7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118 47 24575,'-1'0'0,"-1"1"0,1-1 0,0 0 0,-1 1 0,1-1 0,-1 0 0,1 1 0,0 0 0,-1-1 0,1 1 0,0 0 0,0 0 0,0 0 0,-1 0 0,1 0 0,0 0 0,0 0 0,0 0 0,0 0 0,1 0 0,-1 1 0,0-1 0,0 0 0,1 1 0,-1-1 0,1 0 0,-1 1 0,1-1 0,0 1 0,-1-1 0,1 3 0,-1 6 0,-1 0 0,2 0 0,0 15 0,0-16 0,0-1 0,1 1 0,-1-1 0,2 0 0,-1 0 0,1 0 0,0 0 0,0 0 0,1-1 0,0 1 0,7 10 0,-2-6 0,0 0 0,2-1 0,-1 0 0,23 19 0,1-2 0,61 37 0,-84-58 0,-6-4 0,-1-1 0,1 1 0,-1 0 0,1 0 0,-1 0 0,0 0 0,-1 1 0,1-1 0,-1 1 0,1 0 0,-1-1 0,0 1 0,0 0 0,-1 1 0,1-1 0,-1 0 0,0 0 0,0 1 0,0-1 0,-1 0 0,1 1 0,-1-1 0,0 0 0,-1 1 0,1-1 0,-1 1 0,0-1 0,0 0 0,0 0 0,0 1 0,-1-1 0,1 0 0,-1 0 0,0 0 0,-1 0 0,1-1 0,-1 1 0,1-1 0,-1 1 0,0-1 0,0 0 0,-1 0 0,1 0 0,-1-1 0,1 1 0,-1-1 0,0 0 0,0 0 0,0 0 0,0 0 0,0-1 0,-8 2 0,3-1 0,-1 0 0,0-1 0,1 0 0,-1-1 0,0 1 0,0-2 0,0 0 0,1 0 0,-1-1 0,1 0 0,-1 0 0,1-1 0,0-1 0,-14-6 0,12 4 0,-1-1 0,1 0 0,0-1 0,1 0 0,0-1 0,0 0 0,0 0 0,2-1 0,-1-1 0,-8-12 0,16 21 0,1 0 0,-1 1 0,1-1 0,-1 0 0,1 1 0,0-1 0,0 0 0,0 0 0,0 1 0,0-1 0,0 0 0,0 0 0,0 1 0,1-1 0,-1 0 0,1 1 0,-1-1 0,1 0 0,0 1 0,0-1 0,-1 1 0,1-1 0,0 1 0,0 0 0,0-1 0,1 1 0,-1 0 0,0 0 0,2-2 0,5-5 0,1 1 0,0 0 0,9-7 0,103-58 0,-79 50 0,-2-2 0,43-34 0,-66 45 0,-14 12 0,0-1 0,0 0 0,-1 0 0,1 0 0,-1 0 0,1 0 0,-1-1 0,0 1 0,0-1 0,0 1 0,0-1 0,0 0 0,-1 0 0,1 0 0,-1 0 0,1 0 0,-1 0 0,0 0 0,-1 0 0,1-1 0,0 1 0,-1 0 0,0-5 0,1 5 0,-1 0 0,0-1 0,0 1 0,0 0 0,0-1 0,-1 1 0,1-1 0,-1 1 0,0 0 0,0 0 0,0-1 0,0 1 0,-1 0 0,1 0 0,-1 0 0,0 0 0,0 1 0,0-1 0,0 0 0,0 1 0,-1-1 0,1 1 0,-1 0 0,-4-3 0,-2-2 0,1 1 0,-2 1 0,1-1 0,-1 1 0,1 1 0,-2 0 0,1 0 0,0 1 0,-1 0 0,-17-2 0,3 2 0,0 1 0,-1 1 0,-36 4 0,58-2-52,1 0-1,-1 0 1,1 0-1,0 0 1,-1 1-1,1-1 1,0 1-1,0 0 1,0 0-1,1 0 1,-1 0-1,0 1 1,1-1-1,-1 1 1,1-1-1,0 1 1,0 0-1,0 0 1,0 0-1,0 0 0,1 0 1,0 1-1,-1-1 1,1 0-1,-1 6 1,0 1-6774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3:56.16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1374 24575,'226'9'0,"1041"-6"0,-672-5 0,-447 4 0,185 27 0,-290-23 0,2 2 0,1-2 0,0-2 0,52-3 0,-92-2 0,-1 0 0,1 0 0,-1-1 0,0 1 0,0-1 0,0-1 0,6-3 0,-6 4 0,0-1 0,0 1 0,1 0 0,-1 0 0,0 0 0,10-1 0,-5 2 0,1 0 0,-1-1 0,0 0 0,0-1 0,0 0 0,0 0 0,14-8 0,-20 9 0,0-1 0,0 1 0,-1-1 0,1 0 0,-1 0 0,0-1 0,0 1 0,0-1 0,0 1 0,0-1 0,-1 0 0,0 0 0,0 0 0,0 0 0,0 0 0,-1-1 0,1 1 0,-1 0 0,1-9 0,10-116 0,-8 64 0,3-35 0,-3 29 0,16-89 0,-14 130 0,27-117 0,-24 117 0,1 0 0,26-52 0,-22 55 0,-2-1 0,0 0 0,-2 0 0,-1-1 0,-1-1 0,-2 1 0,5-53 0,-1 9 329,-6 49-1176,3-45 0,-7 59-5979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0:55.638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120 27 24575,'-6'2'0,"0"0"0,0 1 0,1 0 0,0 0 0,-1 0 0,1 1 0,0 0 0,0 0 0,1 0 0,-1 0 0,1 1 0,0 0 0,1-1 0,-1 2 0,1-1 0,-1 0 0,2 1 0,-1-1 0,1 1 0,-4 10 0,1 8 0,0-1 0,2 1 0,1-1 0,0 27 0,2-39 0,0-4 0,0 1 0,1-1 0,0 1 0,1-1 0,-1 0 0,2 1 0,-1-1 0,1 0 0,0 0 0,0-1 0,1 1 0,-1-1 0,2 1 0,-1-1 0,1-1 0,0 1 0,0-1 0,0 1 0,1-1 0,0-1 0,0 1 0,0-1 0,12 6 0,-9-5 0,1 0 0,-1-1 0,1-1 0,0 1 0,-1-2 0,1 1 0,1-1 0,-1-1 0,19 1 0,-21-2 0,-1-1 0,0 1 0,0-2 0,0 1 0,0-1 0,0 0 0,-1 0 0,1-1 0,0 0 0,-1 0 0,0 0 0,0-1 0,0 0 0,10-9 0,-9 7 0,0-1 0,0-1 0,0 1 0,-1-1 0,-1 0 0,1 0 0,-1-1 0,-1 1 0,0-1 0,0 0 0,0-1 0,-1 1 0,-1-1 0,1 1 0,0-16 0,0 9 0,-1 1 0,-1-1 0,0 0 0,-1 1 0,-1-1 0,-4-28 0,3 39 0,1 0 0,-1 0 0,0 0 0,0 0 0,0 0 0,-1 0 0,1 0 0,-1 1 0,0-1 0,-1 1 0,1 0 0,-1 0 0,0 0 0,0 1 0,0-1 0,0 1 0,-1 0 0,1 0 0,-1 1 0,0-1 0,0 1 0,0 0 0,-7-2 0,-104-25 0,97 25 0,-1 1 0,0 0 0,1 2 0,-1 0 0,0 1 0,-25 3 0,31-2 0,-2 1-1365,3 0-5461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03.96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2 168 24575,'-1'-21'0,"1"11"0,0 0 0,0 0 0,1 0 0,0 0 0,3-14 0,-3 22 0,0-1 0,0 0 0,1 1 0,-1-1 0,0 1 0,1-1 0,0 1 0,0-1 0,-1 1 0,1 0 0,0 0 0,1 0 0,-1 0 0,0 1 0,1-1 0,-1 0 0,1 1 0,-1 0 0,1-1 0,0 1 0,-1 0 0,1 1 0,4-2 0,45-8 0,1 2 0,-1 2 0,1 3 0,94 6 0,-144-3 0,0 1 0,0-1 0,0 0 0,0 1 0,0 0 0,0 0 0,0-1 0,-1 2 0,1-1 0,0 0 0,0 1 0,-1-1 0,1 1 0,-1 0 0,1 0 0,-1 0 0,0 0 0,0 0 0,2 3 0,-1-1 0,-1 0 0,0 0 0,-1 0 0,1 1 0,-1-1 0,1 0 0,-1 1 0,-1-1 0,1 1 0,-1-1 0,1 1 0,-2 5 0,1 0 0,0 0 0,-1-1 0,-1 1 0,1 0 0,-2 0 0,-5 15 0,5-18 0,0-1 0,0 0 0,-1 0 0,0 0 0,0 0 0,-1-1 0,0 1 0,0-1 0,0-1 0,-6 6 0,-134 113 0,140-119 0,0 1 0,1-1 0,-1 1 0,1 0 0,0 0 0,0 0 0,1 0 0,0 1 0,0-1 0,0 1 0,0 0 0,1 0 0,0 0 0,0 0 0,1 0 0,0 1 0,0-1 0,0 0 0,1 1 0,0-1 0,0 1 0,1-1 0,-1 0 0,4 11 0,-3-14 0,0 0 0,1 0 0,-1-1 0,1 1 0,-1-1 0,1 1 0,0-1 0,0 0 0,0 0 0,1 0 0,-1 0 0,0 0 0,1 0 0,-1 0 0,1-1 0,0 1 0,4 1 0,6 2 0,1 0 0,21 4 0,-10-3 0,-20-4 0,1-1 0,0 1 0,0-2 0,0 1 0,0-1 0,-1 1 0,13-2 0,-16 0 0,1 1 0,0-1 0,0 0 0,-1 0 0,1 0 0,0 0 0,-1 0 0,1 0 0,-1-1 0,1 1 0,-1-1 0,0 1 0,0-1 0,1 0 0,-1 0 0,-1 0 0,1-1 0,2-2 0,-3 4 10,-1 1 0,0 0 0,0 0 0,1-1 0,-1 1 0,0 0 1,0-1-1,0 1 0,1 0 0,-1-1 0,0 1 0,0-1 0,0 1 0,0 0 0,0-1 0,0 1 0,0 0 0,0-1 0,0 1 0,0-1 0,0 1 0,0 0 0,0-1 0,0 1 0,0-1 0,0 1 0,0 0 0,0-1 0,-1 1 0,1 0 0,0-1 0,0 1 1,-1-1-1,1 1-79,-1 0 1,1 0 0,-1 0 0,1-1-1,-1 1 1,1 0 0,-1 0-1,1 0 1,-1 0 0,1 0 0,-1 0-1,1 0 1,-1 1 0,1-1 0,-1 0-1,1 0 1,-1 0 0,1 0 0,-1 1-1,1-1 1,-1 0 0,1 0-1,-1 1 1,1 0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04.5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24575,'1'0'0,"4"0"0,2 0 0,1 0 0,2 0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26.7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421 45 24575,'-42'0'0,"-73"2"0,100 0 0,1 0 0,0 0 0,0 2 0,0-1 0,-25 12 0,36-14 0,1 1 0,-1 0 0,1-1 0,-1 1 0,1 0 0,0 0 0,0 1 0,0-1 0,1 0 0,-1 1 0,0-1 0,1 1 0,-1-1 0,1 1 0,0 0 0,0-1 0,0 1 0,0 0 0,1 0 0,-1 0 0,1 0 0,-1 3 0,0 9 0,1 0 0,1 0 0,2 17 0,-1-12 0,-1-12 0,0-1 0,1 1 0,0-1 0,0 1 0,1-1 0,0 0 0,0 0 0,0 0 0,1 0 0,0-1 0,1 0 0,-1 1 0,1-2 0,6 7 0,9 7 0,1-1 0,39 24 0,-7-5 0,-20-11 0,-3-4 0,0 1 0,-2 1 0,-1 2 0,29 34 0,-51-53 0,-1 0 0,0 0 0,0 0 0,-1 0 0,0 1 0,0-1 0,-1 1 0,1 0 0,-2 0 0,1-1 0,-1 11 0,0-14 0,-1-1 0,0 1 0,0 0 0,0-1 0,-1 1 0,1 0 0,-1-1 0,0 1 0,0-1 0,0 1 0,0-1 0,-1 0 0,1 1 0,-1-1 0,0 0 0,0 0 0,0 0 0,-1 0 0,1-1 0,0 1 0,-1 0 0,0-1 0,0 0 0,0 0 0,0 0 0,-5 3 0,-29 9 0,-1-2 0,1-2 0,-59 8 0,53-10 0,21-4 0,-6 2 0,1-1 0,-1-2 0,-51 0 0,75-3 0,1 0 0,0-1 0,0 1 0,0-1 0,-1 0 0,1 0 0,0 0 0,0 0 0,0-1 0,0 1 0,0-1 0,1 0 0,-1 0 0,0 0 0,-3-4 0,3 2 0,0 0 0,0 0 0,0-1 0,0 1 0,1-1 0,0 1 0,0-1 0,0 0 0,-1-6 0,-1-8 0,2-1 0,0 0 0,1 0 0,1-22 0,0 34 0,0-22 0,-1 15 0,1-1 0,1 1 0,5-29 0,-5 40 0,0 0 0,0 0 0,0 1 0,1-1 0,-1 1 0,1-1 0,0 1 0,0-1 0,0 1 0,1 0 0,-1 0 0,1 0 0,-1 0 0,1 1 0,0-1 0,0 1 0,0 0 0,1-1 0,-1 2 0,5-4 0,36-13 0,-4 2 0,63-36 0,-75 37 0,46-18 0,8-4 0,-72 32 0,0 0 0,-1 0 0,0 0 0,14-12 0,-20 14 0,0 0 0,-1 0 0,1 0 0,-1-1 0,1 1 0,-1-1 0,0 1 0,0-1 0,-1 0 0,1 0 0,-1 1 0,2-9 0,2-18 0,0-1 0,-3 0 0,0 0 0,-5-55 0,2 84-49,0-1 1,0 1-1,0 0 0,0-1 0,0 1 1,0 0-1,-1 0 0,1 0 0,-1 0 1,1 0-1,-1 0 0,0 0 0,0 0 1,0 1-1,0-1 0,0 1 0,0-1 1,0 1-1,0 0 0,-1 0 0,1 0 1,0 0-1,-1 0 0,1 1 0,-1-1 0,1 1 1,-5-1-1,-2 0-6777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27.839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24575,'3'107'0,"5"0"0,31 158 0,-25-199-341,-4 0 0,-3 0-1,0 78 1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28.81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0 24575,'634'0'-1365,"-624"0"-5461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29.46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24575,'3'0'0,"4"0"0,2 0 0,2 0 0,0 0 0,1 0 0,-3 0-8191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29.97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24575,'2'0'0,"3"0"0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0.4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24575,'2'0'0,"2"0"0,3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1.3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 24575,'224'1'0,"262"-2"0,-396-6-1365,-77 5-5461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2.3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78 24575,'145'-5'0,"-1"-6"0,173-35 0,-220 35 0,-51 8 0,-14 2-1365,-23 1-5461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0:58.271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131 48 24575,'-3'1'0,"0"-1"0,0 0 0,0 0 0,0 1 0,0 0 0,0 0 0,0 0 0,1 0 0,-1 0 0,0 0 0,1 0 0,-1 1 0,1 0 0,-1-1 0,1 1 0,0 0 0,-1 0 0,1 0 0,0 1 0,1-1 0,-1 0 0,0 1 0,-2 4 0,1-1 0,1 0 0,-1 0 0,1 1 0,0-1 0,1 1 0,0-1 0,0 1 0,0 0 0,1 9 0,0-4 0,0-1 0,1 1 0,1-1 0,4 17 0,-5-22 0,2-1 0,-1 0 0,0 0 0,1 0 0,0 0 0,0 0 0,1 0 0,-1-1 0,1 0 0,0 0 0,5 4 0,4 4 0,3 2 0,0 0 0,23 13 0,-33-23 0,1 0 0,0-1 0,1 0 0,-1 0 0,1 0 0,-1-1 0,1-1 0,0 1 0,12 0 0,-5-1 0,0-1 0,29-3 0,-38 2 0,0 0 0,0-1 0,0 0 0,0 0 0,-1 0 0,1-1 0,-1 0 0,1 0 0,-1 0 0,6-5 0,6-6 0,-13 12 0,0-1 0,0 1 0,0-1 0,0-1 0,-1 1 0,1 0 0,-1-1 0,0 0 0,0 1 0,0-1 0,-1 0 0,1-1 0,-1 1 0,0 0 0,2-8 0,0-3 0,1-7 0,-1 0 0,0 0 0,0-42 0,-4 60 0,0-1 0,0 0 0,-1 1 0,1-1 0,-1 1 0,0-1 0,-1 1 0,1-1 0,-1 1 0,0 0 0,0-1 0,0 1 0,-1 0 0,1 1 0,-1-1 0,0 0 0,0 1 0,0-1 0,-1 1 0,1 0 0,-1 0 0,0 1 0,0-1 0,0 1 0,0-1 0,0 1 0,0 1 0,0-1 0,-1 0 0,1 1 0,-1 0 0,1 0 0,-7 0 0,-7 1 0,1-1 0,-1 0 0,1-1 0,-19-5 0,5 2 0,0 1 0,-1 1 0,1 2 0,-1 1 0,-34 4 0,63-3 4,0 0 0,-1 0 0,1 0 0,0 0 0,-1 1 0,1-1 0,0 1 0,0 0 0,0 0 0,0 0-1,1 0 1,-1 1 0,1-1 0,-1 1 0,1-1 0,-2 4 0,-13 11-1436,8-9-5394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3.5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0 526 24575,'1'-6'0,"1"1"0,-1-1 0,1 1 0,0-1 0,0 1 0,0 0 0,1 0 0,0 0 0,0 0 0,6-7 0,2-3 0,47-72 0,-30 49 0,-2-2 0,-2 0 0,29-70 0,-48 97 0,0 0 0,-1 0 0,-1-1 0,0 1 0,-1-1 0,-1 0 0,0-23 0,4 72 0,9 40 0,4 16 0,6 290 0,-13-126 0,-7-150-1365,-4-92-5461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5.03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3 155 24575,'-1'72'0,"-1"-26"0,2 1 0,3 0 0,10 63 0,-11-104 0,-1 1 0,1 0 0,0-1 0,0 1 0,1-1 0,0 0 0,0 0 0,1 0 0,-1 0 0,1-1 0,1 1 0,-1-1 0,1 0 0,0 0 0,0-1 0,0 1 0,0-1 0,1 0 0,0-1 0,0 1 0,0-1 0,0 0 0,0-1 0,1 1 0,-1-1 0,1-1 0,0 1 0,0-1 0,-1 0 0,11 0 0,-15-1 0,27 2 0,1-2 0,-1 0 0,0-2 0,50-10 0,-76 11 0,0 0 0,0 0 0,-1-1 0,1 1 0,0-1 0,0 1 0,-1-1 0,1 0 0,-1 0 0,1-1 0,-1 1 0,0 0 0,0-1 0,0 1 0,0-1 0,0 0 0,0 1 0,-1-1 0,0 0 0,1 0 0,-1 0 0,0 0 0,-1 0 0,1-1 0,0-3 0,1-9 0,-1-1 0,0 1 0,-3-31 0,0 12 0,2-15 0,1 21 0,-2-1 0,0 1 0,-9-45 0,7 65 0,1-1 0,-1 1 0,-1 0 0,0 0 0,0 0 0,-1 0 0,0 1 0,0 0 0,-1 0 0,0 0 0,0 1 0,-1 0 0,0 0 0,-14-10 0,13 10 0,-1 1 0,0 0 0,-1 1 0,1-1 0,-1 2 0,0 0 0,0 0 0,0 0 0,-1 2 0,1-1 0,-1 1 0,0 1 0,0 0 0,1 0 0,-19 2 0,26 0 0,0 0 0,0 1 0,0-1 0,0 1 0,0 0 0,1-1 0,-1 1 0,0 1 0,1-1 0,-1 0 0,1 1 0,0-1 0,0 1 0,0-1 0,0 1 0,1 0 0,-3 3 0,-16 21 0,2-11 0,11-11 0,1 1 0,0 0 0,-9 11 0,13-15 0,0 1 0,1 0 0,-1 0 0,1 0 0,-1 1 0,1-1 0,0 0 0,0 0 0,1 1 0,-1-1 0,1 0 0,-1 7 0,3 9-227,0 0-1,1 0 1,1 0-1,1 0 1,7 19-1,-9-29-6598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6.97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1 560 24575,'0'1'0,"0"-1"0,0 0 0,0 0 0,0 0 0,0 1 0,0-1 0,0 0 0,0 0 0,0 1 0,0-1 0,0 0 0,0 0 0,0 1 0,0-1 0,1 0 0,-1 0 0,0 0 0,0 1 0,0-1 0,0 0 0,0 0 0,1 0 0,-1 0 0,0 1 0,0-1 0,0 0 0,0 0 0,1 0 0,-1 0 0,0 0 0,0 0 0,1 0 0,-1 1 0,0-1 0,0 0 0,0 0 0,1 0 0,-1 0 0,0 0 0,0 0 0,1 0 0,13-5 0,12-13 0,15-17 0,-2-1 0,62-73 0,55-95 0,-120 155 0,26-47 0,-62 95 0,1 0 0,-1 0 0,1 0 0,-1 0 0,1 0 0,0 1 0,-1-1 0,1 0 0,0 1 0,0-1 0,-1 0 0,1 1 0,0-1 0,0 1 0,0-1 0,0 1 0,0-1 0,0 1 0,0 0 0,0-1 0,-1 1 0,1 0 0,2 0 0,-2 0 0,0 1 0,-1-1 0,1 1 0,0-1 0,-1 1 0,1-1 0,0 1 0,-1 0 0,1-1 0,-1 1 0,1 0 0,-1 0 0,1-1 0,-1 1 0,1 0 0,-1 0 0,0 0 0,1 0 0,-1-1 0,0 2 0,2 7 0,0 1 0,-1-1 0,0 15 0,-2 448 0,1 74 0,0-530 24,1 25-487,1 0 0,9 54 0,-8-80-6363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8.3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 0 24575,'-1'0'0,"0"1"0,1-1 0,-1 0 0,0 1 0,0-1 0,1 1 0,-1-1 0,0 0 0,1 1 0,-1 0 0,1-1 0,-1 1 0,0-1 0,1 1 0,0 0 0,-1-1 0,1 1 0,-1 0 0,1-1 0,0 1 0,-1 0 0,1 0 0,0 0 0,-1 0 0,-4 22 0,0 22 0,3 1 0,3 62 0,1-28 0,-3-12 0,0-21 0,2 0 0,7 55 0,-7-96 0,1 0 0,-1 1 0,1-1 0,0 0 0,0 0 0,1 0 0,0 0 0,0-1 0,0 1 0,1-1 0,0 0 0,0 0 0,5 5 0,-3-5 0,0 0 0,1 0 0,0-1 0,0 0 0,0 0 0,0 0 0,1-1 0,-1 0 0,16 4 0,7 1 0,1-2 0,-1 0 0,1-2 0,0-1 0,47-2 0,-74-2 0,0 0 0,0 0 0,0-1 0,0 1 0,0-1 0,0 0 0,0 0 0,-1 0 0,1-1 0,-1 1 0,1-1 0,-1 0 0,0 0 0,0 0 0,0 0 0,3-5 0,2-3 0,-1-1 0,0 0 0,10-21 0,-9 12 0,0 0 0,-2 0 0,0-1 0,-2 1 0,0-1 0,-2 0 0,0-1 0,-1 1 0,-4-38 0,-2 33 0,-2-1 0,0 2 0,-14-34 0,-1-3 0,21 60 0,0 0 0,-1 0 0,1 0 0,0 1 0,-1-1 0,0 1 0,1-1 0,-1 1 0,0-1 0,0 1 0,0 0 0,-1 0 0,1 0 0,-1 0 0,-3-2 0,-4-1 0,1 1 0,-1 0 0,-13-3 0,14 5 0,1-1 0,0 0 0,0 0 0,0-1 0,-13-7 0,11 4 0,-1 1 0,-1 0 0,1 1 0,-1 0 0,-14-3 0,-31-14 0,51 18 28,2 2-121,-1-1 1,1 1-1,0 0 0,-1 0 0,1 0 0,-1 1 0,1 0 0,-1 0 0,0 0 0,1 0 1,-1 1-1,0-1 0,0 1 0,-5 1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39.4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93 24575,'2'0'0,"4"0"0,5 0 0,7 0 0,5 0 0,17-4 0,18-2 0,15-5 0,7-2 0,-6-1 0,-10 2 0,-13 4 0,-13 2 0,-10 1 0,-7 1 0,-6-1 0,-3 1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41.29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43 18 24575,'-2'1'0,"0"-1"0,1 0 0,-1 1 0,0-1 0,0 1 0,1 0 0,-1 0 0,1-1 0,-1 1 0,1 0 0,-1 0 0,1 0 0,-1 1 0,1-1 0,0 0 0,0 0 0,0 1 0,0-1 0,0 1 0,0-1 0,0 1 0,0-1 0,-1 4 0,0-2 0,1 1 0,0-1 0,-1 1 0,1 0 0,1 0 0,-1 0 0,0-1 0,1 1 0,0 8 0,2-5 0,0 1 0,0-1 0,1 1 0,0-1 0,0 0 0,0 0 0,1-1 0,1 1 0,-1-1 0,1 1 0,0-1 0,0-1 0,7 7 0,8 6 0,1-1 0,34 21 0,234 124 0,-173-101 0,-112-59 0,0 0 0,-1 0 0,1 1 0,0-1 0,-1 1 0,0 0 0,1 0 0,-1 0 0,0 0 0,-1 0 0,4 6 0,-5-7 0,0 1 0,0-1 0,0 0 0,-1 1 0,1-1 0,-1 1 0,1-1 0,-1 1 0,0-1 0,0 1 0,0-1 0,-1 1 0,1-1 0,0 0 0,-1 1 0,0-1 0,1 1 0,-1-1 0,0 0 0,-3 5 0,2-4 0,-5 12 0,-1-1 0,0 1 0,-17 19 0,22-30 0,0 0 0,-1-1 0,1 0 0,-1 0 0,0 0 0,0 0 0,0-1 0,0 1 0,-1-1 0,1 0 0,-1 0 0,1-1 0,-1 1 0,1-1 0,-1 0 0,-8 1 0,-88 5 0,94-7 0,-1 1 0,1-1 0,0-1 0,0 1 0,0-1 0,0 0 0,0-1 0,0 0 0,0 0 0,-7-3 0,11 3 0,0 1 0,0-1 0,0 1 0,1-1 0,-1 0 0,1 0 0,-1 0 0,1 0 0,0-1 0,-1 1 0,1-1 0,1 1 0,-1-1 0,0 0 0,0 1 0,1-1 0,0 0 0,0 0 0,0 0 0,0 0 0,0-1 0,0 1 0,1 0 0,-1-4 0,0-7 0,1-1 0,1 1 0,0 0 0,4-18 0,-4 25 0,2 1 0,-1-1 0,1 1 0,0-1 0,0 1 0,0 0 0,1 0 0,0 0 0,0 1 0,9-10 0,10-5 0,38-28 0,-34 28 0,30-28 0,-50 41 0,0 0 0,-1 0 0,0-1 0,0 0 0,-1 0 0,0-1 0,0 1 0,6-16 0,-10 19 0,1 0 0,-1-1 0,0 0 0,0 1 0,0-1 0,-1 0 0,0 1 0,0-1 0,-2-7 0,2 11 0,0 0 0,0 0 0,-1 0 0,1 0 0,-1 1 0,0-1 0,0 0 0,1 0 0,-1 1 0,0-1 0,0 0 0,-1 1 0,1-1 0,0 1 0,0-1 0,-1 1 0,1 0 0,-1 0 0,1-1 0,-1 1 0,0 0 0,1 0 0,-1 1 0,0-1 0,0 0 0,0 0 0,1 1 0,-1-1 0,-4 1 0,-47 1 0,43 0 0,0 0 0,0-1 0,0 0 0,0-1 0,-17-3 0,25 4 0,1-1 0,-1 1 0,1-1 0,-1 0 0,1 1 0,0-1 0,-1 0 0,1 0 0,0 0 0,0 0 0,-1 0 0,1 0 0,0 0 0,0-1 0,0 1 0,1 0 0,-1 0 0,-1-3 0,-6-28 0,8 29 0,0-1 0,-1 1 0,0 0 0,0-1 0,0 1 0,0-1 0,0 1 0,0 0 0,-1 0 0,-2-4 0,1 3 0,-1 1 0,1 0 0,0 0 0,-1 0 0,0 0 0,0 1 0,0 0 0,0-1 0,0 1 0,0 1 0,0-1 0,-1 1 0,1-1 0,-6 0 0,-6 1 0,0-1 0,-29 3 0,30-1 0,1 0 0,0 0 0,-20-4 0,33 4 12,0-1-1,1 1 0,-1 0 1,0-1-1,0 1 1,0 0-1,0 0 0,0 0 1,1 0-1,-1 0 0,0 0 1,0 0-1,0 0 1,0 0-1,0 0 0,1 0 1,-1 0-1,0 1 0,0-1 1,0 0-1,0 1 1,1-1-1,-1 0 0,0 1 1,0-1-1,1 1 0,-1-1 1,0 1-1,0 1 1,1-1-90,0 0 0,0 0 1,0 1-1,0-1 1,1 0-1,-1 0 1,0 0-1,1 1 0,-1-1 1,1 0-1,-1 0 1,1 0-1,-1 0 1,1 0-1,0 0 0,0 0 1,-1 0-1,1-1 1,0 1-1,0 0 1,1 1-1,7 5-6748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42.30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80 24575,'0'-3'0,"0"-1"0,0 0 0,0 1 0,0-1 0,1 0 0,0 1 0,-1-1 0,1 1 0,2-6 0,-1 8 0,-1-1 0,0 1 0,0 0 0,1 0 0,-1 0 0,1-1 0,-1 1 0,1 1 0,-1-1 0,1 0 0,0 0 0,0 1 0,-1-1 0,1 1 0,0-1 0,0 1 0,-1 0 0,1-1 0,0 1 0,0 0 0,2 1 0,183-20 0,-167 17 0,-10 1 0,-1 0 0,1 1 0,-1-1 0,1 2 0,10 1 0,-19 0-1365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42.9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71 24575,'0'1'0,"0"0"0,0 0 0,0 0 0,1-1 0,-1 1 0,1 0 0,-1 0 0,1 0 0,-1-1 0,1 1 0,-1 0 0,1 0 0,0-1 0,-1 1 0,1 0 0,0-1 0,-1 1 0,1-1 0,0 1 0,0-1 0,0 0 0,-1 1 0,1-1 0,0 0 0,0 1 0,0-1 0,0 0 0,0 0 0,1 0 0,32 4 0,-32-4 0,50-2 0,-1-2 0,91-19 0,-68 9 0,220-31 0,-282 41-1365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44.46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399 328 24575,'-4'0'0,"0"0"0,0 0 0,1 0 0,-1-1 0,0 1 0,1-1 0,-1 0 0,1 0 0,-1-1 0,1 1 0,-1-1 0,1 0 0,0 0 0,0 0 0,0 0 0,0 0 0,0 0 0,0-1 0,1 0 0,-1 1 0,1-1 0,0 0 0,0 0 0,-4-7 0,3 1 0,-1 0 0,2 0 0,-1 0 0,1 0 0,0 0 0,1 0 0,0-1 0,1-17 0,0 19 0,0 0 0,1 0 0,0 0 0,0 0 0,1 0 0,0 1 0,4-12 0,-4 15 0,0 1 0,0-1 0,1 0 0,-1 1 0,1-1 0,0 1 0,0 0 0,0 0 0,0 0 0,1 1 0,-1-1 0,1 1 0,0 0 0,0 0 0,6-3 0,14-4 0,0 1 0,0 1 0,44-7 0,79-1 0,-118 13 0,-24 2 0,-1-1 0,1 1 0,0 0 0,-1 0 0,1 1 0,-1-1 0,1 1 0,5 2 0,-8-3 0,-1 1 0,1 0 0,0 1 0,-1-1 0,1 0 0,-1 0 0,1 1 0,-1-1 0,1 1 0,-1-1 0,0 1 0,0-1 0,0 1 0,0 0 0,0 0 0,0-1 0,0 1 0,-1 0 0,1 0 0,-1 0 0,1 2 0,2 10 0,4 10 0,-2 0 0,-1 0 0,2 48 0,-6-65 0,0 0 0,-1 0 0,0 0 0,0 0 0,-1 0 0,0 0 0,0 0 0,0-1 0,-1 1 0,0-1 0,0 0 0,-1 0 0,0 0 0,0 0 0,0 0 0,-1-1 0,0 0 0,-8 7 0,-133 89 0,31-25 0,43-22 0,3 2 0,3 3 0,2 4 0,-98 123 0,159-181 0,-15 22 0,17-25 0,0-1 0,0 1 0,0-1 0,1 1 0,-1-1 0,1 1 0,-1 0 0,1-1 0,0 1 0,-1 0 0,1 0 0,0-1 0,0 1 0,1 3 0,-1-5 0,0 1 0,1 0 0,-1-1 0,0 1 0,1-1 0,-1 1 0,1-1 0,-1 1 0,0-1 0,1 1 0,0-1 0,-1 1 0,1-1 0,-1 0 0,1 1 0,-1-1 0,1 0 0,0 1 0,-1-1 0,1 0 0,0 0 0,-1 0 0,2 1 0,18 0 0,-16-1 0,85-5 0,117-22 0,-61 6 0,234-12 0,-156 15 0,-211 17 0,-3 1 0,0-1 0,0 0 0,0-1 0,11-3 0,-16 0-1365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4:50.7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47 718 24575,'-2'0'0,"1"0"0,-1 1 0,0-1 0,1 1 0,-1-1 0,1 1 0,-1 0 0,1 0 0,-1 0 0,1 0 0,-1 0 0,1 0 0,0 0 0,0 0 0,-1 0 0,1 0 0,0 1 0,0-1 0,0 1 0,-1 2 0,0 0 0,0-1 0,0 1 0,0 1 0,1-1 0,-1 0 0,-1 8 0,2-3 0,0 1 0,0-1 0,1 1 0,0 0 0,1-1 0,0 1 0,0-1 0,1 1 0,4 12 0,-3-16 0,-1 0 0,1-1 0,1 1 0,-1-1 0,1 0 0,-1 0 0,2 0 0,-1 0 0,0 0 0,1-1 0,0 0 0,0 0 0,0 0 0,0-1 0,8 4 0,8 3 0,1-2 0,0 0 0,0-1 0,0-1 0,1-2 0,43 5 0,141-7 0,-173-3 0,42-8 0,-65 7 0,0 0 0,0-1 0,-1 0 0,0-1 0,1 0 0,-1 0 0,0-1 0,9-7 0,-16 10 0,0-1 0,-1 0 0,1 0 0,-1 0 0,1 0 0,-1 0 0,0 0 0,0-1 0,-1 1 0,1-1 0,-1 1 0,0-1 0,0 1 0,0-1 0,0 0 0,0 0 0,-1-5 0,1-9 0,-1-1 0,-3-26 0,1 8 0,2 34 0,0-1 0,0 1 0,-1-1 0,1 1 0,-1-1 0,1 1 0,-1 0 0,0-1 0,0 1 0,-3-5 0,3 7 0,0-1 0,-1 1 0,1 0 0,-1 0 0,1 0 0,-1 0 0,1 0 0,-1 0 0,0 0 0,1 0 0,-1 0 0,0 1 0,0-1 0,0 1 0,1-1 0,-1 1 0,0 0 0,0 0 0,0 0 0,-4 0 0,-164 2 0,167-1 0,-1 0 0,1 0 0,0 0 0,-1 0 0,1 1 0,0-1 0,0 1 0,0 0 0,0 0 0,0 0 0,0 0 0,0 0 0,1 1 0,-1-1 0,1 1 0,0 0 0,-1 0 0,1 0 0,-2 5 0,-5 8 0,2-1 0,-10 28 0,14-37 0,-22 51 0,17-40 0,0 1 0,-10 32 0,17-44 0,-1 1 0,1-1 0,0 1 0,0-1 0,1 1 0,0-1 0,0 1 0,0-1 0,1 1 0,0-1 0,1 0 0,-1 1 0,1-1 0,0 0 0,1 0 0,-1 0 0,1 0 0,0 0 0,6 6 0,-3-5 0,0 0 0,1-1 0,0 0 0,0 0 0,0-1 0,1 1 0,0-2 0,0 1 0,0-1 0,0-1 0,1 1 0,0-1 0,0-1 0,-1 0 0,2 0 0,-1 0 0,0-1 0,15-1 0,-2 1 0,-35-2 0,-36 1 0,18 1 0,-36 5 0,58-4 0,-1 0 0,1 0 0,0 1 0,0 0 0,0 1 0,0 0 0,0 0 0,-9 6 0,-35 21 0,43-26 0,-1 1 0,0 0 0,1 0 0,0 1 0,1 1 0,-10 8 0,9-4 0,0 1 0,1 0 0,1 0 0,0 1 0,0 0 0,2 1 0,0-1 0,0 1 0,1 0 0,1 1 0,1-1 0,-2 17 0,-1 26 0,4 114 0,4-100 0,-2-64 0,0 1 0,1-1 0,0 0 0,1 0 0,0 1 0,0-1 0,0 0 0,1-1 0,1 1 0,-1 0 0,9 11 0,-8-13 0,0-1 0,0 0 0,1 0 0,-1-1 0,1 0 0,0 1 0,0-2 0,1 1 0,-1 0 0,1-1 0,0 0 0,0-1 0,0 1 0,0-1 0,11 2 0,7 0 0,0-2 0,0-1 0,37-2 0,-16-1 0,-4 2 0,0-3 0,0-1 0,0-2 0,76-22 0,-93 20 0,-1-2 0,1 0 0,-2-1 0,1-1 0,-2-1 0,1-1 0,-2-1 0,0-1 0,23-23 0,256-248 0,-10 25 0,-20-22 0,-239 247 0,-2-1 0,-1-2 0,37-72 0,-51 84 0,-2-1 0,-1 0 0,0 0 0,-3-1 0,0-1 0,4-51 0,-11 77 0,3-90 0,-3 82 0,-1 1 0,-1 0 0,0 0 0,0 0 0,-8-20 0,9 29 0,-1 0 0,0 1 0,0-1 0,0 0 0,0 1 0,-1-1 0,1 1 0,-1 0 0,1 0 0,-1 0 0,0 0 0,0 0 0,0 0 0,0 1 0,0 0 0,0-1 0,0 1 0,0 0 0,-1 1 0,1-1 0,0 1 0,-1-1 0,1 1 0,0 0 0,-4 0 0,-3 0 0,0 1 0,-1 0 0,1 0 0,1 1 0,-1 0 0,0 0 0,-12 6 0,4 0 0,0 1 0,0 1 0,1 1 0,0 1 0,1 0 0,0 1 0,1 0 0,1 1 0,-15 19 0,12-11 0,1 1 0,1 1 0,2 0 0,0 1 0,1 0 0,-9 32 0,-240 563 0,123-316 0,133-293 0,-52 134 0,51-127 0,1 2 0,0-1 0,2 0 0,0 1 0,0 35 0,3-49 0,1-1 0,0 1 0,1 0 0,-1-1 0,1 0 0,0 1 0,0-1 0,1 0 0,-1 0 0,1 0 0,1 0 0,-1-1 0,0 1 0,1-1 0,0 0 0,0 0 0,0 0 0,1-1 0,-1 1 0,1-1 0,0 0 0,5 2 0,8 4 0,0-1 0,1 0 0,0-1 0,37 7 0,-25-8 0,1-2 0,0-1 0,0-1 0,-1-2 0,1-1 0,0-2 0,0-1 0,-1-1 0,60-18 0,-30 1 0,0-1 0,92-52 0,105-81 0,-246 149 0,360-249 0,-328 220 0,-1-2 0,-2-2 0,-1-1 0,-3-2 0,62-92 0,8-50 0,35-55 0,-31 76 0,82-136 0,-193 299 0,11-19 0,-1 0 0,11-32 0,-19 47 0,0 0 0,-1 0 0,0 0 0,0 0 0,0-1 0,0 1 0,-1 0 0,0-1 0,0 1 0,-1 0 0,1-1 0,-1 1 0,0 0 0,0 0 0,-1-1 0,-3-6 0,3 9 0,1 1 0,-1 0 0,0 0 0,1 1 0,-1-1 0,0 0 0,0 1 0,-1-1 0,1 1 0,0-1 0,0 1 0,-1 0 0,1 0 0,-1 0 0,1 0 0,-1 1 0,1-1 0,-5 0 0,-7 0 0,1 0 0,-21 1 0,16 1 0,-33-1 0,-19-1 0,-1 3 0,-71 12 0,130-12 0,0 1 0,1 0 0,-1 1 0,1 0 0,0 1 0,0 0 0,1 1 0,-1 0 0,1 1 0,0 0 0,1 0 0,-14 15 0,6-3 0,1 1 0,0 1 0,2 0 0,-22 45 0,-255 471 0,271-504 0,-123 226 0,121-212 0,1 1 0,3 1 0,-20 81 0,34-106 0,1 1 0,1 0 0,1-1 0,1 1 0,2 0 0,0 0 0,6 25 0,-5-35 0,1 1 0,1-1 0,0 0 0,0 0 0,2 0 0,0-1 0,12 20 0,-14-29 0,0-1 0,1 1 0,-1-1 0,1 0 0,0 0 0,0 0 0,0-1 0,0 0 0,0 0 0,11 2 0,1 1 0,0-2 0,33 4 0,-4-4 0,1-2 0,81-8 0,-105 3 0,-1 0 0,1-2 0,-1 0 0,35-13 0,-52 15 0,1 0 0,0 0 0,-1-1 0,1 0 0,-1 0 0,0 0 0,-1-1 0,1 1 0,-1-2 0,0 1 0,0 0 0,0-1 0,-1 0 0,0 0 0,0 0 0,0-1 0,-1 0 0,0 1 0,2-8 0,-3 5 0,0 1 0,-1-1 0,0 0 0,0 0 0,-1 1 0,0-1 0,-1 0 0,1 0 0,-4-10 0,3 17 0,0 0 0,0 0 0,0 1 0,0-1 0,-1 0 0,1 1 0,-1-1 0,1 0 0,-1 1 0,1 0 0,-1-1 0,0 1 0,0 0 0,0 0 0,0 0 0,1 0 0,-1 0 0,-1 0 0,1 1 0,0-1 0,0 1 0,-3-1 0,-7-1 0,-1 0 0,-19 1 0,24 1 0,3-1 0,-1 1 0,0 0 0,0 1 0,0-1 0,1 1 0,-1 0 0,0 1 0,1-1 0,-1 1 0,1 0 0,0 0 0,-1 1 0,1 0 0,0 0 0,0 0 0,1 0 0,-1 1 0,1 0 0,0 0 0,0 0 0,0 0 0,0 1 0,1 0 0,-1-1 0,1 1 0,1 0 0,-4 7 0,0 3 0,0 0 0,1 0 0,0 0 0,2 1 0,-1-1 0,-1 32 0,6 97 0,0-128 0,0-8 0,-1-1 0,1 0 0,1 1 0,0-1 0,0 0 0,0 0 0,1 0 0,-1 0 0,2 0 0,-1-1 0,1 1 0,7 9 0,-4-8 0,0-1 0,0 0 0,1 0 0,0-1 0,0 0 0,1 0 0,-1-1 0,14 6 0,-2-2 0,1-2 0,-1-1 0,1 0 0,0-1 0,1-2 0,-1 0 0,1-1 0,22-1 0,-20-1 0,-17 0 0,0 1 0,0-1 0,0 0 0,0-1 0,-1 0 0,1 0 0,0 0 0,0-1 0,0 0 0,-1 0 0,8-4 0,15-10 216,-25 15-309,0 0 0,-1-1 0,1 0 0,-1 0 0,1 0 0,-1 0 0,0 0 0,0-1 0,0 1 0,0-1 0,0 0 0,-1 0 0,1 0 0,-1 0 0,0-1 0,3-5 0,-1-1-6733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00.042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48 55 24575,'-2'0'0,"1"1"0,-1-1 0,1 1 0,-1-1 0,1 1 0,-1-1 0,1 1 0,0 0 0,-1 0 0,1 0 0,0 0 0,0 0 0,-1 0 0,1 0 0,0 0 0,0 0 0,0 1 0,0-1 0,1 0 0,-1 1 0,0-1 0,0 1 0,1-1 0,-1 1 0,1-1 0,-1 3 0,-9 45 0,9-45 0,-1 12 0,0 0 0,0-1 0,2 1 0,0 0 0,4 26 0,-4-38 0,1 0 0,0 0 0,1 0 0,-1 0 0,0-1 0,1 1 0,0 0 0,0-1 0,0 1 0,0-1 0,1 0 0,0 0 0,-1 1 0,1-2 0,0 1 0,0 0 0,0-1 0,1 1 0,-1-1 0,1 0 0,-1 0 0,1 0 0,0-1 0,0 1 0,-1-1 0,9 2 0,5-1 0,30 2 0,-34-4 0,0 1 0,0 0 0,0 1 0,19 6 0,-9 0 0,-13-4 0,0 0 0,1-1 0,-1 0 0,0-1 0,1 0 0,20 1 0,-30-3 0,1-1 0,0 1 0,-1-1 0,1 0 0,-1 1 0,1-1 0,-1 0 0,1 0 0,-1 0 0,0 0 0,1 0 0,-1 0 0,0-1 0,0 1 0,0 0 0,0-1 0,0 1 0,0 0 0,0-1 0,-1 1 0,2-4 0,14-41 0,-11 31 0,-1 3 0,0 0 0,-1 0 0,0 0 0,-1-1 0,-1 1 0,0 0 0,0-1 0,-2 1 0,1-1 0,-4-18 0,2 25 0,0 1 0,0-1 0,0 1 0,0 0 0,-1 0 0,0 0 0,0 0 0,0 0 0,-1 1 0,1 0 0,-1-1 0,0 1 0,0 1 0,-1-1 0,1 0 0,-1 1 0,0 0 0,0 0 0,0 1 0,0-1 0,-6-1 0,-4-2 0,0 1 0,-1 1 0,-20-4 0,-14-3 0,36 7 0,6 1 0,-1 0 0,1 1 0,-1 0 0,-12 0 0,18 2 0,-1 0 0,1 0 0,0 1 0,-1 0 0,1-1 0,0 1 0,0 0 0,0 0 0,0 1 0,0-1 0,0 1 0,0-1 0,0 1 0,0 0 0,-3 3 0,-6 5-455,0 0 0,-14 8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07.84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618 1063 24575,'1'-46'0,"-2"-52"0,0 96 0,1 0 0,-1-1 0,1 1 0,-1 0 0,0-1 0,0 1 0,0 0 0,0 0 0,-1 0 0,1 0 0,-1 0 0,1 0 0,-3-2 0,-27-22 0,9 8 0,19 15 0,-1 0 0,0 1 0,0-1 0,0 1 0,0 0 0,0 0 0,0 0 0,0 1 0,-1 0 0,1-1 0,0 2 0,-1-1 0,-5 0 0,-10 0 0,-35 3 0,20 0 0,-55-3 0,-61 3 0,147-1 0,0 0 0,1 0 0,-1 0 0,0 0 0,1 1 0,-1 0 0,1 0 0,0 0 0,0 0 0,0 0 0,0 1 0,0-1 0,0 1 0,0 0 0,1 0 0,-4 5 0,-3 4 0,1 0 0,-12 26 0,13-22 0,1 1 0,0 0 0,1 1 0,1-1 0,-4 34 0,5-15 0,5 71 0,1-85 0,1-1 0,0 0 0,2 0 0,0-1 0,16 34 0,-19-48 0,0 0 0,0-1 0,1 1 0,0-1 0,0 0 0,1 0 0,-1 0 0,1 0 0,0-1 0,0 0 0,1 0 0,-1 0 0,1-1 0,0 0 0,0 0 0,0 0 0,0-1 0,1 0 0,-1 0 0,0-1 0,9 2 0,10 0 0,0-2 0,0 0 0,0-1 0,32-5 0,-53 4 0,1 1 0,0-1 0,-1 0 0,1 0 0,-1-1 0,1 1 0,-1-1 0,0 0 0,1 0 0,-1 0 0,0-1 0,0 1 0,-1-1 0,1 0 0,-1 0 0,1-1 0,-1 1 0,0-1 0,0 1 0,0-1 0,-1 0 0,1 0 0,-1 0 0,0-1 0,0 1 0,1-5 0,14-29 0,-5 12 0,15-52 0,-24 69 0,2-7 0,-1 0 0,-1-1 0,0 0 0,0-23 0,-2 19 0,2 0 0,0 1 0,7-25 0,-2 9 0,-2 6 0,22-88 0,-16 87 0,-8 22 0,-1-1 0,0 1 0,3-16 0,30-245 0,-28 218 0,-4 30 0,-1 0 0,1-36 0,-4 35 0,-1 7 0,0 0 0,2-1 0,0 1 0,0 0 0,2 0 0,7-29 0,-6 32 0,-2 1 0,0-1 0,0 0 0,-1 0 0,-1 0 0,-2-23 0,1 1 0,-19 84 0,13-25 0,-1 0 0,-2 0 0,-19 34 0,-12 30 0,29-50 0,2 2 0,1 0 0,-4 52 0,-2 9 0,12-85 0,-9 45 0,3 1 0,-3 99 0,11-44 0,0-34 0,13 115 0,-12-194 0,1 0 0,-1-1 0,1 1 0,0 0 0,1 0 0,-1 0 0,0-1 0,1 1 0,0 0 0,0-1 0,0 0 0,0 1 0,4 3 0,-3-5 0,-1 0 0,1 0 0,0 0 0,0-1 0,0 1 0,0-1 0,0 1 0,1-1 0,-1 0 0,0 0 0,0-1 0,1 1 0,-1-1 0,1 1 0,5-1 0,8 0 0,98-2 0,-103 0 0,0-1 0,0 0 0,-1-1 0,0-1 0,0 0 0,0 0 0,0-1 0,13-10 0,16-7 0,-37 21 0,0 0 0,0 0 0,0 0 0,0-1 0,0 1 0,-1-1 0,1 0 0,-1 1 0,0-1 0,0 0 0,0 0 0,0-1 0,-1 1 0,1 0 0,1-7 0,1-2 0,-2 0 0,0 0 0,1-17 0,-3 28-91,0 0 0,1 0 0,-1 0 0,-1 0 0,1 0 0,0 0 0,0 0 0,0 0 0,0 0 0,-1 0 0,1 0 0,-1 0 0,1 0 0,-1-1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12.830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344 396 24575,'-6'-5'0,"1"0"0,-1 1 0,0 0 0,-1 1 0,1-1 0,-1 1 0,1 0 0,-1 1 0,0-1 0,0 1 0,0 1 0,-11-2 0,-5 1 0,0 0 0,-38 4 0,58-2 0,-1 1 0,0-1 0,1 1 0,-1 0 0,1 0 0,-1 0 0,1 1 0,0-1 0,-1 1 0,1 0 0,0 0 0,0 0 0,0 0 0,1 1 0,-1-1 0,0 1 0,1 0 0,0-1 0,-3 5 0,-3 5 0,1 1 0,0 0 0,-7 21 0,0-1 0,9-20 0,0 0 0,0 1 0,2-1 0,0 1 0,0 0 0,-1 22 0,5 89 0,1-52 0,-2-62 0,0 0 0,1 0 0,1-1 0,0 1 0,0 0 0,1-1 0,5 14 0,-6-19 0,0-1 0,0 1 0,1-1 0,0 1 0,0-1 0,0 0 0,1 0 0,-1 0 0,1-1 0,0 1 0,0-1 0,0 0 0,0 0 0,1 0 0,-1-1 0,1 1 0,6 1 0,7 2 0,1-1 0,0 0 0,-1-2 0,29 2 0,78-5 0,-119 0 0,0-1 0,0 0 0,1 0 0,-1-1 0,0 1 0,0-1 0,0-1 0,-1 1 0,1-1 0,0 0 0,-1 0 0,0-1 0,1 1 0,-2-1 0,9-8 0,-7 6 0,-1-1 0,0 0 0,0 1 0,-1-2 0,0 1 0,0 0 0,0-1 0,-1 0 0,-1 0 0,1 0 0,1-12 0,-1 5 0,-1-1 0,-1 1 0,0-1 0,-2 0 0,1 0 0,-2 1 0,0-1 0,-1 1 0,0-1 0,-2 1 0,1 0 0,-2 0 0,0 1 0,-1 0 0,0 0 0,-1 0 0,-1 1 0,-19-23 0,6 7 0,17 22 0,0 0 0,-1 0 0,0 0 0,-12-10 0,15 15 0,0 0 0,0 0 0,0 1 0,-1-1 0,1 1 0,0 0 0,-1 0 0,1 0 0,0 0 0,-1 0 0,1 1 0,-1 0 0,0-1 0,1 1 0,-1 1 0,-3-1 0,6 1 0,-1-1 0,1 1 0,0-1 0,-1 1 0,1 0 0,0-1 0,0 1 0,-1 0 0,1 0 0,0 0 0,0 0 0,0 0 0,0 0 0,0 0 0,0 0 0,1 0 0,-1 0 0,0 0 0,1 1 0,-1-1 0,0 0 0,1 1 0,0-1 0,-1 0 0,1 1 0,0-1 0,-1 1 0,1-1 0,0 2 0,-1 8 0,1 1 0,1 18 0,0-16 0,-1-8 0,0 1 0,1 0 0,0-1 0,0 1 0,0 0 0,1-1 0,0 0 0,5 13 0,-4-16 0,-1 1 0,1 0 0,0-1 0,0 0 0,0 1 0,0-1 0,0 0 0,1-1 0,0 1 0,-1-1 0,1 1 0,0-1 0,0 0 0,6 1 0,16 7 0,1-2 0,1-1 0,-1-2 0,1 0 0,55 1 0,-77-7 0,-1 1 0,1-1 0,0 0 0,0-1 0,0 1 0,-1-1 0,1 0 0,-1 0 0,1-1 0,-1 0 0,0 0 0,0 0 0,0 0 0,0-1 0,-1 0 0,0 0 0,1 0 0,5-9 0,-4 6 0,-1-1 0,1 0 0,-1-1 0,-1 1 0,0-1 0,0 0 0,-1 0 0,0 0 0,0 0 0,2-17 0,5-110 0,-13 184 0,-2-1 0,-2 1 0,-2-1 0,-19 59 0,23-82 0,1 0 0,0 1 0,2-1 0,1 1 0,3 44 0,1-50 0,1-2 0,1 1 0,0 0 0,2-1 0,-1 0 0,12 18 0,-12-22 0,-5-11 0,0 1 0,1 0 0,-1 0 0,1 0 0,-1-1 0,1 1 0,0-1 0,0 1 0,1-1 0,-1 0 0,0 0 0,1 0 0,-1 0 0,1 0 0,0 0 0,0-1 0,-1 0 0,1 1 0,0-1 0,0 0 0,0 0 0,1 0 0,-1-1 0,0 1 0,0-1 0,0 0 0,0 0 0,1 0 0,-1 0 0,5-1 0,-1-1 0,0 0 0,-1 0 0,0-1 0,0 0 0,1 0 0,-2 0 0,1 0 0,0-1 0,-1 0 0,1 0 0,-1-1 0,0 0 0,6-7 0,8-15 0,30-54 0,-28 44 0,-9 14 0,-2-1 0,0 0 0,7-33 0,-9 33 0,2-20 0,-1 0 0,5-77 0,-8 56 0,13-279 0,-20 314 0,2 0 0,7-40 0,-5 153 0,-4 382 0,-10-323 0,11-89 0,1 61 0,2-94 0,1 1 0,0 0 0,2-1 0,8 20 0,-12-36 0,0-1 0,0 1 0,1-1 0,0 1 0,-1-1 0,1 0 0,0 0 0,0-1 0,1 1 0,-1-1 0,1 1 0,-1-1 0,1 0 0,0 0 0,0-1 0,-1 1 0,8 1 0,4 1 0,-1 0 0,1-1 0,24 2 0,-37-5 0,1 0 0,0 0 0,-1-1 0,1 1 0,-1-1 0,1 1 0,-1-1 0,1 0 0,-1 0 0,0 0 0,1-1 0,-1 1 0,0 0 0,0-1 0,0 0 0,0 1 0,0-1 0,0 0 0,-1 0 0,1 0 0,2-4 0,21-19 0,-17 19 0,-1-1 0,0 0 0,0 0 0,0-1 0,-1 0 0,0 0 0,-1 0 0,1-1 0,-2 0 0,1 0 0,-1 0 0,-1-1 0,0 1 0,0-1 0,-1 0 0,0 0 0,0 0 0,-1-13 0,-1 21-72,0 1 1,0-1-1,0 1 0,-1 0 0,1-1 0,-1 1 0,1 0 0,-1-1 1,1 1-1,-1 0 0,0-1 0,0 1 0,1 0 0,-1 0 0,0 0 1,0 0-1,0 0 0,-2-1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13.7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27 1 24575,'-2'2'0,"-2"2"0,-2 3 0,-1 1 0,1 2 0,4 1 0,4-1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14.77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1 24575,'47'-1'0,"27"1"0,78 9 0,-124-6 0,-18-2 0,1 0 0,-1 0 0,0 1 0,12 4 0,-10-3 42,1 0-1,0-1 0,0 0 1,0-1-1,18-1 0,22 2-1654,-37 1-5213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20.26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90 289 24575,'-1'8'0,"-2"-10"0,-3-13 0,3-42 0,4 42 0,-2 1 0,0-1 0,-1 1 0,0-1 0,-1 1 0,0 0 0,-10-23 0,9 28 0,1 1 0,0 0 0,-1 0 0,-1 0 0,1 0 0,-1 1 0,0 0 0,-1 0 0,-7-8 0,60 16 0,44 0 0,16 1 0,-102-1 0,0 0 0,0 0 0,-1 0 0,1 1 0,5 2 0,-5-1 0,0-2 0,-1 1 0,1 0 0,0-1 0,5 1 0,28 1 0,0-2 0,0-1 0,41-5 0,-78 5 0,0-1 0,1 1 0,-1 0 0,0 0 0,1-1 0,-1 1 0,0 0 0,1-1 0,-1 0 0,0 1 0,0-1 0,1 0 0,-1 1 0,0-1 0,0 0 0,1-1 0,-5-4 0,-12 3 0,10 3 0,-1 1 0,0 0 0,0-1 0,0 2 0,0-1 0,1 1 0,-1 0 0,0 0 0,1 0 0,-10 7 0,-6 4 0,-25 21 0,29-21 0,12-10 0,1 1 0,-1 0 0,1 0 0,0 0 0,0 0 0,0 1 0,1-1 0,0 1 0,0 0 0,0 0 0,-3 9 0,3-5 0,1-1 0,0 1 0,1 0 0,0 0 0,0-1 0,2 19 0,0 0 0,1-1 0,1 1 0,1 0 0,11 37 0,-13-59 0,40 113 0,-40-116 0,-1 1 0,1 0 0,0-1 0,0 0 0,0 1 0,0-1 0,0 0 0,1 0 0,-1 0 0,1 0 0,-1-1 0,1 1 0,0-1 0,0 1 0,0-1 0,-1 0 0,1 0 0,0 0 0,4 0 0,8 2 0,-1-1 0,25 0 0,-32-2 0,4 1 0,0-1 0,0-1 0,0 0 0,0 0 0,20-7 0,-25 7 0,0-2 0,-1 1 0,1-1 0,-1 0 0,0 0 0,0 0 0,0-1 0,0 0 0,0 0 0,-1 0 0,1 0 0,3-7 0,65-72 0,-64 72 0,0 2 0,21-17 0,-21 19 0,0-1 0,0 1 0,12-16 0,-19 19 0,1 1 0,-1-1 0,0 0 0,0 0 0,0 0 0,0 0 0,-1 0 0,0-1 0,0 1 0,0 0 0,0-1 0,-1 1 0,1-7 0,-1-13 0,1 14 0,-1 0 0,0 0 0,0 0 0,-1 1 0,-4-15 0,5 22 0,-1 1 0,0-1 0,0 0 0,0 1 0,0-1 0,-1 1 0,1 0 0,0-1 0,-1 1 0,1 0 0,0 0 0,-1 0 0,0 0 0,1 0 0,-1 0 0,1 0 0,-1 0 0,0 1 0,0-1 0,0 1 0,1-1 0,-1 1 0,0-1 0,-3 1 0,-7-1 0,0 1 0,-22 2 0,12-1 0,13-1 0,-1 1 0,1-1 0,0 1 0,-1 1 0,-9 2 0,16-3 0,1 0 0,-1 0 0,1 0 0,-1 1 0,1-1 0,0 1 0,-1-1 0,1 1 0,0 0 0,0 0 0,0 0 0,0 0 0,1 0 0,-1 0 0,1 1 0,-1-1 0,1 0 0,0 1 0,0-1 0,0 1 0,0 0 0,-1 2 0,-5 28 0,1 0 0,1 1 0,2-1 0,1 48 0,3-23 0,12 97 0,-12-150 0,0 1 0,1 0 0,-1-1 0,1 1 0,0-1 0,1 0 0,-1 0 0,1 1 0,0-2 0,0 1 0,1 0 0,-1-1 0,1 1 0,0-1 0,0 0 0,1 0 0,-1-1 0,1 1 0,6 2 0,-1-1 0,0 0 0,1-1 0,0-1 0,0 0 0,-1 0 0,2-1 0,-1-1 0,0 1 0,11-2 0,-20 0 0,1 1 0,-1-1 0,0 0 0,0-1 0,0 1 0,0 0 0,1-1 0,-1 1 0,0-1 0,0 0 0,0 1 0,0-1 0,0 0 0,0 0 0,-1-1 0,1 1 0,3-3 0,-2 1 0,0-1 0,-1 0 0,1 0 0,-1 0 0,0 0 0,2-7 0,2-3 0,3-8 0,-2 0 0,-1-1 0,-1 0 0,3-23 0,-4 21 0,25-126 0,-26 135 0,1 0 0,0-1 0,8-21 0,-9 32 0,0 0 0,0 0 0,0 0 0,1 1 0,0 0 0,0-1 0,0 1 0,1 1 0,8-8 0,-9 8 0,10-7 0,0 1 0,20-12 0,-29 19 0,1 0 0,0 1 0,-1 0 0,1 0 0,0 0 0,0 1 0,0 0 0,1 0 0,-1 0 0,7 1 0,-10 0 0,-1 0 0,0 0 0,1 0 0,-1 0 0,0 0 0,1 1 0,-1-1 0,0 1 0,0 0 0,0 0 0,0 0 0,1 0 0,-1 0 0,1 1 0,-1 0 0,-1-1 0,0 1 0,0 0 0,0-1 0,0 1 0,0 0 0,-1 0 0,1-1 0,-1 1 0,1 0 0,-1 0 0,1 0 0,-1 0 0,0 0 0,0 0 0,0 0 0,0 2 0,0 69 0,-3 92 0,-1-102 0,-2 54 0,6-82 0,0-25 0,0-32 0,0-16 0,-2 11 0,3 0 0,0 0 0,1 1 0,10-42 0,20-61 0,-24 95 0,-7 26 0,1 0 0,0 0 0,0 0 0,5-11 0,-5 17 0,-1-1 0,0 1 0,1 0 0,0 0 0,-1 0 0,1 0 0,0 0 0,0 0 0,0 0 0,0 1 0,1-1 0,-1 1 0,0-1 0,1 1 0,-1 0 0,0 0 0,6-2 0,7-1 0,1 1 0,-1 0 0,1 1 0,0 1 0,0 0 0,23 3 0,-38-2 0,0 0 0,1 1 0,-1-1 0,0 1 0,0-1 0,0 1 0,1-1 0,-1 1 0,0 0 0,0-1 0,0 1 0,0 0 0,0 0 0,0 0 0,-1 0 0,1 0 0,0 0 0,0 0 0,-1 0 0,1 0 0,0 0 0,-1 1 0,0-1 0,1 0 0,-1 0 0,1 0 0,-1 1 0,0-1 0,0 0 0,0 3 0,1 6 0,-1 0 0,0 0 0,-2 11 0,1-3 0,0 4 0,4 122 0,-2-128 0,1 0 0,1 0 0,1 0 0,0 0 0,1-1 0,13 27 0,-15-38 0,-1 0 0,1 0 0,0 0 0,0 0 0,1-1 0,-1 0 0,1 0 0,0 0 0,0 0 0,0 0 0,0-1 0,0 1 0,1-1 0,-1 0 0,0-1 0,1 1 0,0-1 0,-1 0 0,1 0 0,0 0 0,0-1 0,0 0 0,-1 1 0,1-2 0,0 1 0,0-1 0,0 1 0,-1-1 0,1-1 0,7-2 0,-8 2 0,0 0 0,1 0 0,-1 0 0,-1-1 0,1 1 0,0-1 0,-1 0 0,1 0 0,-1-1 0,0 1 0,0-1 0,0 1 0,0-1 0,-1 0 0,0 0 0,1 0 0,-2-1 0,3-5 0,0 0 0,-1-1 0,0 0 0,-1-1 0,0 1 0,-1 0 0,1-14 0,-4-32-1365,2 46-5461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26.7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464 751 24575,'-5'-1'0,"1"0"0,-1 0 0,1-1 0,-1 1 0,1-1 0,0 0 0,-7-4 0,-5-2 0,-3 0 0,0 0 0,-1 2 0,0 0 0,0 2 0,0 0 0,-1 1 0,1 1 0,-38 0 0,53 3 0,1 0 0,0 0 0,-1 0 0,1 1 0,0 0 0,0-1 0,0 1 0,0 1 0,0-1 0,0 0 0,1 1 0,-4 3 0,-7 7 0,-19 22 0,14-13 0,12-16 0,1 0 0,0 1 0,1 0 0,0 0 0,0 0 0,0 1 0,1 0 0,0-1 0,0 1 0,1 1 0,0-1 0,0 1 0,1-1 0,1 1 0,-1-1 0,0 14 0,3 12 0,-2-2 0,2-1 0,1 1 0,11 52 0,-11-76 0,0 0 0,1 0 0,-1-1 0,2 1 0,-1-1 0,1 0 0,0 0 0,0 0 0,1 0 0,0-1 0,0 0 0,1 0 0,-1 0 0,1 0 0,1-1 0,-1 0 0,1-1 0,0 1 0,11 5 0,-7-7 0,0-1 0,0 1 0,0-2 0,0 1 0,0-2 0,0 1 0,0-2 0,0 1 0,0-1 0,0-1 0,13-4 0,-14 3 0,0-1 0,-1 0 0,0-1 0,0 0 0,0 0 0,0-1 0,-1 0 0,0 0 0,0-1 0,0 0 0,-1-1 0,0 0 0,-1 0 0,0 0 0,8-13 0,7-14 0,-15 27 0,-1-1 0,0 0 0,0 0 0,-1 0 0,0 0 0,-1-1 0,4-12 0,15-77 0,-12 61 0,-2-1 0,-1 0 0,2-57 0,-6 47 0,17-96 0,-3 40 0,6-27 0,-14 79 0,13-71 0,-16 92 0,3-59 0,-9 116 0,-1-1 0,-2 1 0,0-1 0,-11 36 0,-33 132 0,38-132 0,7-43 0,-1 0 0,0-1 0,-8 25 0,6-27 0,0 1 0,1 0 0,0 0 0,1 0 0,1 0 0,-1 24 0,2-16 0,-1 0 0,-5 26 0,2-26 0,2 1 0,0 25 0,2 45 0,3 85 0,0-166 0,1-1 0,1 1 0,0-1 0,1 0 0,0 0 0,1 0 0,8 11 0,3 11 0,-14-30 0,-1 0 0,1 0 0,-1-1 0,1 1 0,0 0 0,1-1 0,-1 0 0,1 1 0,-1-1 0,1-1 0,0 1 0,0-1 0,0 1 0,0-1 0,1 0 0,-1 0 0,7 1 0,-7-2 0,-1 0 0,1-1 0,0 1 0,0-1 0,0 0 0,0 0 0,-1 0 0,1 0 0,0-1 0,0 1 0,0-1 0,-1 0 0,1 0 0,0-1 0,-1 1 0,1-1 0,-1 0 0,1 0 0,-1 0 0,0 0 0,6-5 0,0-3 0,0 0 0,0-1 0,-1 1 0,-1-2 0,0 1 0,0-1 0,-1 0 0,0 0 0,-1-1 0,-1 1 0,0-1 0,-1 0 0,0-1 0,-1 1 0,1-19 0,6-88 0,-8-157 0,-4 263 0,0 19 0,-2 22 0,5-12 0,-1-5 0,1-1 0,0 1 0,1 0 0,2 14 0,-2-21 0,-1-1 0,1 0 0,0 1 0,0-1 0,0 0 0,0 0 0,0 1 0,1-1 0,-1 0 0,1 0 0,-1-1 0,1 1 0,0 0 0,-1 0 0,1-1 0,0 1 0,0-1 0,0 0 0,1 1 0,-1-1 0,0 0 0,0 0 0,3 0 0,24 7 0,1-2 0,0-1 0,0-1 0,0-2 0,39-2 0,-73 4 0,0-1 0,0 1 0,1 0 0,0 0 0,0 0 0,-5 8 0,-1 4 0,0 0 0,2 1 0,0 1 0,0-1 0,-4 21 0,9-28 0,0-1 0,1 1 0,0-1 0,0 1 0,1-1 0,0 1 0,0-1 0,1 1 0,1-1 0,-1 0 0,7 18 0,-6-23 0,0-1 0,0 1 0,1 0 0,-1 0 0,1-1 0,0 1 0,0-1 0,0 0 0,1 0 0,-1 0 0,1-1 0,0 1 0,0-1 0,0 0 0,0 0 0,0 0 0,0 0 0,0-1 0,0 0 0,7 2 0,8 0 0,0-1 0,0 0 0,27-2 0,-38 0 0,1 0 0,0 0 0,1-1 0,-1 0 0,0-1 0,1 0 0,11-4 0,-18 5 0,-1 0 0,1 0 0,-1-1 0,1 1 0,-1-1 0,1 1 0,-1-1 0,0 0 0,0 0 0,0 0 0,0 0 0,0-1 0,0 1 0,-1 0 0,1-1 0,-1 1 0,0-1 0,1 1 0,-1-1 0,0 0 0,-1 0 0,1 1 0,0-1 0,0-5 0,-2-29 0,0 31 0,0 0 0,1 0 0,0 0 0,0 0 0,0 0 0,1 0 0,2-8 0,26 56 0,-26-38 0,0 0 0,1 0 0,0 0 0,-1 0 0,2 0 0,-1-1 0,0 0 0,1 0 0,-1 0 0,1 0 0,0-1 0,0 1 0,0-1 0,0-1 0,0 1 0,0-1 0,7 1 0,0 0 0,0 0 0,0-2 0,0 1 0,0-2 0,0 1 0,21-5 0,-28 4 0,-1 0 0,1-1 0,0 1 0,-1-1 0,1 0 0,-1 0 0,0-1 0,0 1 0,0-1 0,0 0 0,0 0 0,0-1 0,-1 1 0,0-1 0,1 1 0,-1-1 0,-1 0 0,4-6 0,-2 3 0,-1 0 0,0 0 0,0-1 0,-1 0 0,0 1 0,-1-1 0,1 0 0,-2 0 0,1 0 0,-1-10 0,0-11 0,1 23 0,-1 0 0,0 0 0,0 0 0,0 0 0,-1-1 0,0 1 0,0 0 0,0 0 0,-1 1 0,0-1 0,0 0 0,-1 0 0,1 1 0,-5-7 0,-7-6 0,9 10 0,-2-1 0,1 2 0,-14-13 0,17 17 0,0 0 0,-1 1 0,0 0 0,1 0 0,-1 0 0,0 0 0,0 1 0,0-1 0,0 1 0,-1 0 0,1 0 0,-6 0 0,2 0 0,-1 1 0,0-1 0,0 1 0,0 1 0,-16 3 0,21-3 0,1 0 0,-1 0 0,1 0 0,0 1 0,0-1 0,0 1 0,0 0 0,0 0 0,0 0 0,0 1 0,0-1 0,1 1 0,-1-1 0,1 1 0,0 0 0,0 0 0,-2 4 0,-59 117 0,40-56 0,20-54 0,0 0 0,1 0 0,1 0 0,1 0 0,0 0 0,2 18 0,0 13 0,-1-31 0,0 0 0,1 0 0,8 27 0,-3-13 0,-5-24 0,0 1 0,0 0 0,0-1 0,1 1 0,-1-1 0,1 0 0,0 0 0,7 7 0,30 28 0,-34-34 0,-1 1 0,1-1 0,1 0 0,-1-1 0,0 1 0,1-1 0,0 0 0,0-1 0,0 0 0,1 0 0,-1-1 0,1 1 0,-1-2 0,1 1 0,0-1 0,0 0 0,9-1 0,245-1 0,-259 1 0,-1 0 0,0 0 0,0 0 0,1 0 0,-1-1 0,0 1 0,0-1 0,1 1 0,-1-1 0,0 0 0,0 0 0,0 0 0,0 0 0,0 0 0,0 0 0,3-3 0,-4 2 0,0 0 0,0 0 0,0 0 0,0 0 0,-1 0 0,1 0 0,-1-1 0,1 1 0,-1 0 0,0 0 0,0 0 0,0-1 0,0 1 0,0 0 0,0 0 0,-1-4 0,-3-28-1365,3 24-5461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29.86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467 399 24575,'-11'0'0,"0"0"0,-20-4 0,26 3 0,1 0 0,-1-1 0,0 0 0,1 0 0,0 0 0,-1-1 0,1 1 0,-7-7 0,7 5 0,0 1 0,0-2 0,1 1 0,-1 0 0,1-1 0,0 1 0,1-1 0,-1 0 0,1 0 0,0 0 0,0 0 0,0-1 0,1 1 0,0 0 0,-1-9 0,0-9 0,0-1 0,4-31 0,-1 24 0,-1 25 0,1 0 0,0 0 0,0 0 0,0 1 0,1-1 0,0 0 0,0 0 0,0 1 0,1 0 0,0-1 0,0 1 0,0 0 0,0 0 0,1 0 0,0 1 0,0-1 0,0 1 0,1 0 0,-1 0 0,1 1 0,0-1 0,0 1 0,0 0 0,11-4 0,-4 2 0,1 0 0,-1 0 0,1 2 0,0-1 0,0 2 0,0 0 0,0 0 0,1 1 0,-1 1 0,0 0 0,22 4 0,-32-3 0,1 0 0,-1 0 0,1 0 0,-1 1 0,1 0 0,-1 0 0,0-1 0,0 2 0,0-1 0,0 0 0,-1 1 0,1-1 0,0 1 0,-1 0 0,0 0 0,0 0 0,0 0 0,0 0 0,0 1 0,-1-1 0,1 0 0,-1 1 0,0-1 0,0 1 0,1 6 0,0 7 0,0 0 0,-1 1 0,-1-1 0,-2 22 0,0-19 0,1-3 0,-1 0 0,-1 1 0,0-2 0,-1 1 0,-1 0 0,-1-1 0,0 0 0,-1 0 0,-1 0 0,0-1 0,-12 16 0,-20 31 0,25-38 0,0-1 0,-1 0 0,-1-1 0,-35 34 0,22-32 0,-37 24 0,-14 6 0,74-50 0,-1-1 0,0 1 0,0-2 0,0 1 0,-1-1 0,1 0 0,-1-1 0,-9 1 0,-73-3 0,42-1 0,31 2 0,11 0 0,25 0 0,-12-1 0,0 1 0,-1 0 0,1 0 0,0 0 0,0 1 0,-1 0 0,1 0 0,0 1 0,-1-1 0,0 1 0,1 0 0,-1 1 0,0-1 0,0 1 0,0 0 0,8 7 0,26 27 0,-25-23 0,29 22 0,-13-11 0,-24-19 0,0-1 0,0 0 0,0 0 0,1-1 0,13 8 0,-5-6 0,1 0 0,-1-2 0,1 1 0,0-2 0,0 0 0,0-1 0,0-1 0,1 0 0,23-3 0,-35 1 0,1 0 0,0 0 0,-1-1 0,1 0 0,-1 0 0,0-1 0,0 0 0,10-6 0,38-33 0,-41 32 0,-5 3-124,-1 0 0,0 0 0,0-1 0,-1 0 0,0 0 0,0-1-1,-1 1 1,0-1 0,0 0 0,3-14 0,-4 12-6702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31.60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683 48 24575,'-4'-2'0,"-1"-1"0,1 1 0,-1-1 0,0 1 0,1 1 0,-1-1 0,0 1 0,-7-2 0,-6-2 0,-10-2 0,1 1 0,-2 2 0,1 0 0,0 2 0,0 1 0,-1 2 0,-41 5 0,57-4 0,0 0 0,0 0 0,0 2 0,0-1 0,1 2 0,0 0 0,-1 0 0,2 1 0,-1 0 0,1 1 0,0 1 0,0 0 0,1 0 0,0 1 0,1 0 0,-1 1 0,2 0 0,0 0 0,0 1 0,1 0 0,0 0 0,0 1 0,2 0 0,-1 0 0,2 0 0,-5 16 0,-20 65 0,19-67 0,2 2 0,0-1 0,-7 54 0,10-27 0,-2 57 0,6-106 0,2 1 0,-1 0 0,1-1 0,0 1 0,0-1 0,0 1 0,1-1 0,0 0 0,0 1 0,0-1 0,0 0 0,1 0 0,0 0 0,0-1 0,1 1 0,-1-1 0,1 0 0,0 0 0,0 0 0,0 0 0,6 3 0,-5-4 0,1 0 0,-1 0 0,1 0 0,-1-1 0,1 0 0,0 0 0,0-1 0,0 0 0,0 0 0,8 0 0,11 0 0,30-3 0,-9 0 0,13 3 0,63-2 0,-111-1-1365,-2 0-5461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32.994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26 24575,'1'-1'0,"-1"0"0,1 0 0,-1 1 0,1-1 0,-1 0 0,1 1 0,0-1 0,-1 1 0,1-1 0,0 1 0,-1-1 0,1 1 0,0-1 0,0 1 0,0 0 0,-1-1 0,1 1 0,0 0 0,0 0 0,0-1 0,0 1 0,1 0 0,26-4 0,-23 3 0,37-4 0,1 2 0,0 2 0,50 4 0,33 19 0,-118-21 0,1 1 0,0 1 0,-1 0 0,0 0 0,11 6 0,-12-5 0,1 0 0,0-1 0,0 0 0,0-1 0,12 3 0,-19-5 3,9 2 335,-18 4-2044,0-1-5120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34.23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 24575,'451'0'-1365,"-441"0"-5461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01.809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255 1 24575,'-13'3'0,"1"-1"0,-1 0 0,0 0 0,0-1 0,-20-2 0,-35 4 0,63-2 0,-1 0 0,1 0 0,-1 0 0,1 1 0,-1 0 0,1 0 0,0 1 0,0-1 0,-6 5 0,8-5 0,1 1 0,0-1 0,-1 1 0,1 0 0,0 0 0,1-1 0,-1 1 0,0 1 0,1-1 0,0 0 0,-1 0 0,1 0 0,1 1 0,-1-1 0,0 6 0,-1 9 0,1 31 0,1-34 0,-1 37 0,2 79 0,0-126 0,0 0 0,1-1 0,-1 1 0,1 0 0,0-1 0,0 0 0,0 1 0,1-1 0,-1 0 0,1 0 0,0-1 0,0 1 0,1 0 0,-1-1 0,1 0 0,0 0 0,0 0 0,0 0 0,0-1 0,0 1 0,5 1 0,0 1 0,1-1 0,0 0 0,0-1 0,0 0 0,0 0 0,1-1 0,-1-1 0,18 1 0,-13-2 0,-1 0 0,0-1 0,0-1 0,0-1 0,0 0 0,17-6 0,-26 7 0,0 1 0,-1-2 0,0 1 0,1 0 0,-1-1 0,0 0 0,-1 0 0,1 0 0,0-1 0,-1 1 0,0-1 0,1 0 0,-2 1 0,1-1 0,0-1 0,-1 1 0,0 0 0,0-1 0,0 1 0,0-1 0,1-9 0,2-8 0,-2-1 0,0 1 0,-2-1 0,0 0 0,-2 0 0,-3-24 0,4 44 0,-1 0 0,1 1 0,-1-1 0,0 0 0,0 1 0,0-1 0,0 0 0,-1 1 0,1-1 0,0 1 0,-1 0 0,0 0 0,0-1 0,-2-1 0,0 1 0,-1-1 0,0 1 0,0 0 0,0 1 0,-6-3 0,-11-6 0,18 9 0,1-1 0,-1 1 0,0-1 0,1 0 0,0 0 0,-4-5 0,5 6 0,0-1 0,0 1 0,0 0 0,0 0 0,0 0 0,0 0 0,-1 1 0,1-1 0,-1 1 0,1-1 0,-1 1 0,0 0 0,1 0 0,-1 0 0,0 0 0,-5-1 0,-69 2-1365,67 0-5461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5:35.528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48 67 24575,'7'8'0,"15"15"0,-21-22 0,0 0 0,0 0 0,0 0 0,1 0 0,-1-1 0,0 1 0,0 0 0,1-1 0,-1 1 0,0-1 0,1 1 0,-1-1 0,0 0 0,1 0 0,-1 1 0,1-1 0,1 0 0,-2-1 0,0 1 0,0-1 0,-1 1 0,1-1 0,0 0 0,0 1 0,-1-1 0,1 0 0,0 1 0,-1-1 0,1 0 0,-1 0 0,1 0 0,-1 1 0,1-1 0,-1 0 0,0 0 0,1 0 0,-1 0 0,0 0 0,0 0 0,0 0 0,0 0 0,0 0 0,0-1 0,1-30 0,-1 26 0,0 4 0,0 0 0,0 1 0,0-1 0,0 0 0,-1 0 0,1 0 0,0 0 0,-1 0 0,0 1 0,1-1 0,-1 0 0,0 0 0,0 1 0,0-1 0,0 0 0,0 1 0,0-1 0,0 1 0,0 0 0,-1-1 0,1 1 0,-1 0 0,1 0 0,-1 0 0,1 0 0,-1 0 0,0 0 0,0 0 0,1 0 0,-1 1 0,0-1 0,0 1 0,0-1 0,1 1 0,-1 0 0,0 0 0,0 0 0,0 0 0,0 0 0,0 0 0,0 0 0,0 0 0,1 1 0,-1-1 0,0 1 0,0 0 0,0-1 0,1 1 0,-1 0 0,0 0 0,1 0 0,-1 0 0,-2 3 0,0 0 0,1 0 0,-1 0 0,0 1 0,1-1 0,0 1 0,0 0 0,1 0 0,-1 0 0,1 0 0,0 0 0,0 1 0,1-1 0,-2 11 0,3-14 0,-1 0 0,1 1 0,0-1 0,0 0 0,0 1 0,0-1 0,0 0 0,1 1 0,-1-1 0,1 0 0,-1 0 0,1 0 0,0 1 0,0-1 0,0 0 0,0 0 0,0 0 0,1 0 0,-1 0 0,0-1 0,1 1 0,0 0 0,-1-1 0,1 1 0,0-1 0,0 1 0,0-1 0,0 0 0,0 0 0,0 0 0,0 0 0,0 0 0,0 0 0,0-1 0,4 2 0,-4-2 18,0 0 0,0 0 0,0 0 0,-1 0 0,1 0 0,0-1 0,0 1 0,0-1 0,-1 1 0,1-1 0,0 1 0,-1-1 0,1 0 0,0 0 0,-1 0 0,1 0 0,-1 0 0,3-2 0,-3 2-72,0 0 1,-1 1 0,1-1-1,0 0 1,0 0 0,-1 0-1,1 0 1,0 0 0,-1 0-1,1 0 1,-1 0 0,0 0-1,1 0 1,-1 0 0,0 0-1,1 0 1,-1 0 0,0-1-1,0 1 1,0 0 0,0 0-1,0 0 1,0 0 0,-1 0-1,1 0 1,0-1 0,0 1-1,-1 0 1,1 0 0,-1 0-1,0-1 1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0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1 24575,'5'6'0,"-1"2"0,0-1 0,-1 0 0,1 1 0,-1-1 0,-1 1 0,1 0 0,1 15 0,-2-14 0,19 134 0,-5-27 0,1-3 0,-4 1 0,-3 183 0,-12 248 0,3-337 0,5-164 324,-4-37-566,-1 0 1,0 0 0,0 0 0,0 0-1,-1 0 1,-1 8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0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76 24575,'13'-5'0,"0"1"0,1 0 0,-1 1 0,1 1 0,-1 0 0,1 1 0,24 1 0,-12-1 0,1594-12 0,-1045 15 0,-409-2 0,919-14 0,122 4 0,-753 12 0,499-1 0,962-3 0,-1843 2 0,213-12 0,-273 9 0,12-1 0,-24 4 0,1 0 0,0-1 0,0 1 0,-1 0 0,1 0 0,0 0 0,0 0 0,-1 0 0,1 0 0,0 1 0,0-1 0,-1 0 0,1 0 0,0 0 0,0 1 0,-1-1 0,1 0 0,0 1 0,-1-1 0,1 1 0,0 0 0,-1 1 0,1 0 0,-1 0 0,-1 0 0,1-1 0,0 1 0,0 0 0,-1 0 0,1 0 0,-1 0 0,1 0 0,-3 3 0,1 3 0,-7 29 0,2 2 0,-3 71 0,10 82 0,2-81 0,0-56 0,18 97 0,-11-100 0,-2 0 0,0 69 0,1 159 0,0-103 0,-2-55 0,-5-70 0,13 88 0,-12-131 54,3 28 216,-4-35-375,-1 0-1,0-1 0,0 1 1,0 0-1,0 0 1,-1 0-1,1-1 1,0 1-1,-1 0 0,1 0 1,-1 0-1,0-1 1,1 1-1,-1 0 1,-2 2-1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12 65 24575,'-1'3'0,"-1"-1"0,1 1 0,0 0 0,0 0 0,0 0 0,0-1 0,0 1 0,1 0 0,-1 0 0,1 0 0,0 0 0,0 0 0,0 4 0,0 1 0,-1 51 0,2 0 0,14 89 0,36 113 0,-21-121 0,43 405 0,-68-484 0,-2-20 0,15 79 0,-5-72 0,-2-6 0,11 80 0,-22-121 0,0 1 0,0-1 0,0 1 0,0-1 0,0 1 0,1-1 0,-1 0 0,0 1 0,1-1 0,-1 0 0,1 1 0,-1-1 0,1 0 0,0 0 0,-1 1 0,3 1 0,-2-3 0,1 1 0,-1-1 0,0 0 0,1 0 0,-1 0 0,1 1 0,-1-1 0,1 0 0,-1-1 0,0 1 0,1 0 0,-1 0 0,3-1 0,7-1 0,329-25 0,2 25 0,-207 2 0,861-12 0,-145 1-217,135-4-277,777-3 1052,-1168 20-405,1078-2-153,-1542-7 0,-90 3 0,-30 3 0,0-1 0,18-6 0,-20 5 0,1 0 0,-1 1 0,20-1 0,-18 2 0,0 0 0,0 0 0,0-1 0,-1 0 0,14-4 0,-23 5 0,0 0 0,0 0 0,1 0 0,-1 0 0,0 0 0,0 0 0,-1 0 0,1 0 0,0-1 0,0 1 0,0 0 0,-1 0 0,1-1 0,-1 1 0,1 0 0,-1-1 0,1 1 0,-1-1 0,0 1 0,0 0 0,0-1 0,0-1 0,-1-38 0,0 26 0,0-348 0,1 193 0,12 8 0,-1-45 0,-12 160 0,-1 24 0,2 0 0,0 1 0,5-28 0,15-26 0,-9 42 0,-9 29 0,0 0 0,0 0 0,-1 0 0,0 0 0,1 0 0,-1-8 0,10-87 0,-10 87 0,1 0 0,0 0 0,1-1 0,1 2 0,7-21 0,-5 17 0,-1 0 0,5-30 0,5-19-1365,-12 55-5461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112 256 24575,'-13'1'0,"6"-1"0,-1 0 0,1 0 0,0-1 0,0 1 0,0-1 0,-12-4 0,17 4 0,0 0 0,0 0 0,-1-1 0,1 1 0,0-1 0,1 1 0,-1-1 0,0 0 0,0 1 0,1-1 0,-1 0 0,1 0 0,0 0 0,-1 0 0,1-1 0,0 1 0,0 0 0,0 0 0,1-1 0,-1 1 0,0-1 0,1 1 0,-1-5 0,-1-15 0,1 0 0,4-40 0,-3 58 0,1 1 0,-1 0 0,1-1 0,0 1 0,0 0 0,0 0 0,0-1 0,1 1 0,-1 0 0,1 0 0,0 1 0,0-1 0,0 0 0,0 0 0,4-3 0,-2 2 0,1 1 0,-1 0 0,1 0 0,0 0 0,0 1 0,0-1 0,0 1 0,10-2 0,4 0 0,0 1 0,0 1 0,0 0 0,25 2 0,14-1 0,-34-1 0,-1 2 0,48 5 0,-68-4 0,-1 0 0,1 0 0,0 0 0,0 0 0,-1 1 0,1-1 0,-1 1 0,1-1 0,-1 1 0,0 0 0,1 0 0,-1 0 0,0 0 0,0 1 0,0-1 0,-1 0 0,1 1 0,-1-1 0,1 1 0,-1 0 0,0-1 0,0 1 0,0 0 0,0 0 0,0 5 0,1 3 0,0 0 0,-1 1 0,-1-1 0,1 0 0,-4 18 0,3-25 0,-1 1 0,0-1 0,-1 0 0,1 1 0,-1-1 0,0 0 0,0 0 0,0 0 0,0-1 0,-4 5 0,-33 35 0,31-35 0,-1 1 0,1 0 0,-11 16 0,9-10 0,0-1 0,-18 19 0,14-18 0,-18 28 0,26-33 0,0 1 0,1 0 0,0 1 0,-4 16 0,4-12 0,-11 28 0,11-34 0,1 1 0,0 1 0,1-1 0,0 1 0,0-1 0,1 1 0,0 16 0,2-21 16,0 1-142,-1 0 1,2-1-1,-1 1 1,1-1-1,0 0 1,0 1-1,1-1 0,0 0 1,1 1-1,6 12 1,-4-11-6701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24575,'1'0'0,"0"0"0,-1 2 0,-1 2 0,1 3 0,-1 2 0,1 1 0,0 1 0,0 0 0,0 0 0,0 1 0,0-1 0,1-1 0,2-5 0,-1-7 0,0-5 0,-3-1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24575,'2'22'0,"0"0"0,10 40 0,2 15 0,-9 234 0,-6-186 0,0 460 0,13-480 0,-12-50-1365,0-46-5461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2 1 24575,'-2'184'0,"6"233"0,5-298 0,2 104 0,-12-189 0,0-19 0,0 0 0,2 1 0,-1-1 0,2 0 0,0 0 0,1 0 0,5 16 0,-5-17 0,1 1 0,-2 0 0,0-1 0,-1 1 0,0 0 0,-1 0 0,-3 18 0,1 15 0,3-11 0,0-17 0,-3 40 0,2-60-35,0 0 0,0 0 0,0 0 0,0 0 0,0 1 0,0-1 0,0 0 0,0 0 0,0 0 0,0 0 0,0 1 0,0-1 0,0 0 0,0 0 0,0 0 0,0 0 0,0 1 0,0-1 0,0 0 0,-1 0 0,1 0 0,0 0 0,0 0 0,0 1 0,0-1 0,0 0 0,-1 0 0,1 0 0,0 0 0,0 0 0,0 0 0,0 0 0,0 0 0,-1 0 0,1 0 0,0 0 0,0 1 0,-1-1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155 1 24575,'187'0'0,"-228"2"0,1 2 0,0 2 0,-48 13 0,83-17 0,0-1 0,1 1 0,-1 1 0,1-1 0,-1 1 0,1 0 0,0 0 0,0 0 0,0 0 0,-5 6 0,4-4 0,0 0 0,-1 0 0,0-1 0,-11 7 0,15-10 0,-1 1 0,0-1 0,1 1 0,-1-1 0,1 1 0,0 0 0,-1 0 0,1 0 0,0 0 0,0 1 0,1-1 0,-1 1 0,0-1 0,1 1 0,-1-1 0,1 1 0,0 0 0,0 0 0,0-1 0,0 1 0,0 0 0,1 0 0,-1 0 0,1 5 0,1 3 0,0 0 0,0 0 0,1 0 0,0-1 0,6 16 0,-1 13 0,-7-34 0,0 0 0,1 0 0,-1 0 0,1 0 0,1 0 0,-1 0 0,0 0 0,1-1 0,0 1 0,0 0 0,1-1 0,-1 0 0,6 7 0,-8-10 0,1-1 0,0 1 0,0-1 0,0 1 0,0-1 0,0 1 0,0-1 0,0 0 0,0 1 0,0-1 0,0 0 0,0 0 0,0 0 0,0 1 0,0-1 0,0 0 0,0-1 0,0 1 0,0 0 0,0 0 0,0 0 0,1-1 0,26-11 0,-4 1 0,13 5 0,1 2 0,-1 1 0,1 1 0,42 5 0,-79-3 0,1 1 0,-1-1 0,1 1 0,0-1 0,-1 1 0,1-1 0,-1 1 0,0 0 0,1 0 0,-1 0 0,0-1 0,1 1 0,-1 1 0,0-1 0,0 0 0,0 0 0,0 0 0,0 1 0,0-1 0,0 0 0,0 1 0,-1-1 0,1 1 0,0-1 0,-1 1 0,1 1 0,2 7 0,-1 1 0,0-1 0,0 13 0,2 6 0,1-7 0,-1 1 0,1 34 0,-5-46 0,0 0 0,-1 0 0,0 0 0,0-1 0,-2 1 0,1 0 0,-6 14 0,0 0 0,7-22 0,1 0 0,-1 0 0,0-1 0,0 1 0,0 0 0,0 0 0,0-1 0,-1 1 0,1-1 0,-1 1 0,0-1 0,1 0 0,-1 1 0,0-1 0,-1 0 0,1 0 0,0-1 0,0 1 0,-1 0 0,-2 1 0,-13 5 0,1-2 0,-1 1 0,-28 4 0,4 0 0,31-8 0,0-1 0,0-1 0,0 1 0,-1-2 0,1 0 0,0 0 0,-20-3 0,27 3 0,0-1 0,-1 0 0,1 0 0,0 0 0,-1 0 0,1-1 0,0 0 0,0 0 0,0 0 0,0 0 0,1 0 0,-1-1 0,0 0 0,1 1 0,0-1 0,0-1 0,0 1 0,0 0 0,0-1 0,1 1 0,-1-1 0,-1-5 0,2 2-114,0 0 1,1 1-1,0-1 0,1 0 0,-1 0 1,1 0-1,1 0 0,-1 0 0,1 0 1,1 0-1,2-8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54 16 24575,'22'-5'0,"-1"1"0,1 1 0,0 1 0,0 0 0,0 2 0,25 3 0,10-1 0,-23-4 0,-23 1 0,1 1 0,0 0 0,-1 0 0,1 1 0,12 3 0,-22-3 0,0 0 0,0 0 0,0 0 0,0 1 0,0-1 0,0 1 0,0-1 0,0 1 0,0 0 0,-1 0 0,1-1 0,-1 1 0,1 0 0,-1 0 0,0 1 0,0-1 0,0 0 0,0 0 0,0 0 0,0 1 0,-1-1 0,1 1 0,-1-1 0,1 0 0,-1 4 0,1 8 0,0-1 0,-1 1 0,-2 15 0,1-26 0,0 2 0,0 0 0,0 0 0,0 0 0,-1 0 0,0 0 0,0-1 0,0 1 0,-1-1 0,1 0 0,-1 1 0,0-1 0,-1 0 0,-5 5 0,-7 6 0,-34 25 0,18-16 0,4 2 0,17-14 0,-2-1 0,-16 12 0,26-21 0,0 1 0,-1-1 0,1-1 0,-1 1 0,0 0 0,1-1 0,-1 0 0,0 0 0,0 0 0,0 0 0,0 0 0,0-1 0,0 0 0,-5 0 0,8 0 0,0 0 0,0 0 0,0 0 0,0 0 0,0 0 0,1-1 0,-1 1 0,0 0 0,0 0 0,0-1 0,0 1 0,0-1 0,1 1 0,-1-1 0,0 1 0,0-1 0,1 1 0,-1-1 0,0 1 0,1-1 0,-1 0 0,1 0 0,-1 1 0,1-1 0,-1 0 0,1 0 0,-1 0 0,1 1 0,0-1 0,0 0 0,-1 0 0,1 0 0,0 0 0,0 0 0,0 0 0,0 1 0,0-1 0,0 0 0,0 0 0,0 0 0,0 0 0,0 0 0,1 0 0,-1 0 0,0 1 0,1-2 0,0-1 0,0 1 0,0 0 0,0-1 0,1 1 0,-1 0 0,0 0 0,1 0 0,0 0 0,-1 0 0,1 0 0,0 1 0,0-1 0,0 0 0,0 1 0,0 0 0,3-2 0,8 0 0,0 0 0,1 2 0,-1-1 0,0 1 0,0 1 0,27 3 0,5-1 0,-26-2 0,-12-1 0,-1 1 0,1 0 0,-1 1 0,10 1 0,-14-2 0,0 1 0,0-1 0,-1 1 0,1 0 0,0-1 0,-1 1 0,1 0 0,-1 0 0,1 0 0,-1 0 0,1 1 0,-1-1 0,1 0 0,-1 1 0,0-1 0,0 1 0,0-1 0,0 1 0,0-1 0,1 3 0,17 33 0,-13-27 0,-1 1 0,0-1 0,-1 1 0,0 0 0,4 16 0,-2 4 0,-2 0 0,1 50 0,-5-76 0,0 1 0,-1-1 0,1 0 0,-1 0 0,0 1 0,0-1 0,0 0 0,-1 0 0,0 0 0,0-1 0,0 1 0,-1 0 0,1-1 0,-1 1 0,0-1 0,0 0 0,-1 0 0,1 0 0,-7 4 0,4 0 0,-1-1 0,0-1 0,-1 1 0,0-1 0,0 0 0,0-1 0,0 0 0,-1-1 0,0 1 0,0-2 0,0 1 0,-1-1 0,1-1 0,-1 1 0,1-2 0,-1 1 0,-13-1 0,7 0 0,-145-4 0,154 1 0,1 0 0,-1 0 0,1-1 0,0 0 0,0 0 0,0 0 0,1-1 0,-1 1 0,1-2 0,0 1 0,-6-6 0,3 3 0,6 5-151,0 0-1,-1-1 0,1 1 0,0 0 1,0-1-1,1 1 0,-1-1 1,-2-4-1,1-2-6674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7:51:03.537"/>
    </inkml:context>
    <inkml:brush xml:id="br0">
      <inkml:brushProperty name="width" value="0.05" units="cm"/>
      <inkml:brushProperty name="height" value="0.05" units="cm"/>
      <inkml:brushProperty name="color" value="#0070C0"/>
    </inkml:brush>
  </inkml:definitions>
  <inkml:trace contextRef="#ctx0" brushRef="#br0">30 49 24575,'-6'97'0,"2"-65"0,2-1 0,3 42 0,0-69 0,0 0 0,0-1 0,0 0 0,0 1 0,0-1 0,1 1 0,0-1 0,-1 0 0,1 0 0,1 0 0,-1 0 0,0 0 0,1-1 0,-1 1 0,1-1 0,0 1 0,0-1 0,4 3 0,9 4 0,-1-1 0,27 11 0,-22-10 0,18 9 0,-18-7 0,40 13 0,-55-22 0,1 0 0,0-1 0,0 0 0,0 0 0,0 0 0,-1-1 0,1 0 0,0 0 0,0 0 0,0-1 0,0 0 0,6-2 0,-7 1 0,1 0 0,-1-1 0,0 0 0,0 0 0,0 0 0,-1-1 0,1 0 0,-1 0 0,1 0 0,-2 0 0,1-1 0,0 1 0,-1-1 0,0 0 0,0 0 0,0 0 0,0 0 0,-1-1 0,0 1 0,0-1 0,-1 0 0,2-10 0,-2 0 0,0-18 0,-1-1 0,-8-55 0,7 84 0,-1-1 0,0 1 0,0 0 0,-1 0 0,0 0 0,0 0 0,0 0 0,-1 1 0,0-1 0,0 1 0,0 0 0,0 0 0,-10-7 0,2 2 0,-1 1 0,0 0 0,-1 1 0,-25-10 0,30 14 0,-1 1 0,0 0 0,1 1 0,-1 0 0,0 0 0,-13 1 0,-64 2 0,29 2 0,56-4-47,0 1 0,0 0 0,-1 0 0,1 0 0,0 0 0,-1 0 0,1 1 0,0-1 0,-1 1-1,1-1 1,0 1 0,0 0 0,0 0 0,0 0 0,0 0 0,0 0 0,0 0 0,0 1 0,0-1 0,0 1 0,1-1 0,-1 1-1,1 0 1,-1 0 0,1-1 0,-1 1 0,1 0 0,-2 4 0,-1 3-6779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7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0 24575,'762'0'-1365,"-751"0"-5461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8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110 1 24575,'1'68'0,"-2"72"0,-10-64 0,7-53 0,1 1 0,-1 31 0,4-53 0,0 0 0,0 1 0,0-1 0,0 1 0,0-1 0,1 0 0,-1 1 0,1-1 0,-1 0 0,2 3 0,-1-5 0,0 1 0,0 0 0,0 0 0,0-1 0,0 1 0,0 0 0,0-1 0,0 1 0,0-1 0,0 0 0,0 1 0,0-1 0,0 0 0,1 0 0,-1 1 0,0-1 0,0 0 0,0 0 0,0 0 0,0 0 0,1-1 0,-1 1 0,1 0 0,87-10 0,136-6 0,-192 16 0,0 1 0,0 2 0,0 1 0,-1 2 0,0 1 0,46 17 0,-75-22 0,0-1 0,1 1 0,-1 0 0,0 1 0,0-1 0,0 1 0,-1-1 0,1 1 0,0 0 0,-1 0 0,0 0 0,0 0 0,0 0 0,0 0 0,0 1 0,0-1 0,-1 1 0,0-1 0,0 1 0,0 0 0,1 7 0,0 7 0,0 1 0,-1 0 0,-3 23 0,1-12 0,1-11 0,-1 0 0,-1 0 0,-1 1 0,-1-1 0,-9 30 0,10-40 0,-1 0 0,0-1 0,0 1 0,0-1 0,-1 0 0,-1 0 0,1-1 0,-1 1 0,-1-1 0,1 0 0,-1-1 0,0 0 0,-13 9 0,14-12 0,1 0 0,-1-1 0,0 0 0,0 0 0,0 0 0,0-1 0,-1 0 0,-11 1 0,-56-4 0,38 0 0,-2 3 0,18-1 0,-38-3 0,52 2 0,0 0 0,0 0 0,0-1 0,0 0 0,1 0 0,-1 0 0,0-1 0,1 0 0,0 0 0,-8-6 0,6 3 0,0-1 0,-1 2 0,0-1 0,0 1 0,0 0 0,0 1 0,-1-1 0,0 2 0,0-1 0,0 2 0,-13-4 0,-35-1 0,33 5 0,-48-11 0,70 13-97,1-1-1,-1 1 1,1-1-1,-1 1 1,1-1-1,-1 1 1,1-1-1,0 0 1,-1 0-1,1 0 1,0 0-1,0 0 0,-2-1 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19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24575,'551'0'-1365,"-538"0"-5461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0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0 24575,'9'186'0,"-8"-168"0,11 59 0,-8-55 0,-1-1 0,2 36 0,-6-52-114,1 1 1,0-1-1,0 0 0,1 1 0,0-1 1,0 0-1,0 1 0,0-1 0,1 0 1,0 0-1,4 8 0,0-4-6712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1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1 80 24575,'12'-1'0,"-1"-1"0,1 0 0,-1 0 0,0-2 0,0 1 0,0-1 0,0-1 0,-1 0 0,11-7 0,-12 7 0,1-1 0,0 2 0,0-1 0,0 1 0,0 1 0,1 0 0,-1 0 0,1 1 0,0 0 0,17 0 0,-24 3 0,-1 0 0,1 0 0,0 0 0,0 0 0,-1 1 0,1-1 0,-1 1 0,1 0 0,-1 0 0,6 5 0,33 30 0,-29-24 0,-10-10 0,-1-1 0,1 1 0,0-1 0,-1 1 0,0 0 0,0 0 0,0 0 0,0 0 0,0 0 0,-1 1 0,1-1 0,-1 0 0,0 1 0,0-1 0,0 1 0,-1-1 0,1 5 0,-1-4 0,-1 0 0,1-1 0,-1 0 0,0 1 0,0-1 0,0 1 0,-1-1 0,1 0 0,-1 0 0,1 0 0,-1 0 0,0 0 0,0 0 0,-1 0 0,1-1 0,-1 1 0,-5 3 0,-15 13 0,-45 25 0,38-26 0,8-6 0,1-2 0,-32 12 0,47-18 0,15-4 0,18-4 0,9-3 0,1 1 0,0 2 0,0 2 0,0 1 0,69 8 0,-99-6 0,-1 0 0,1 1 0,0 0 0,0 0 0,-1 1 0,0 0 0,1 0 0,-1 0 0,0 1 0,0 0 0,-1 0 0,1 0 0,-1 1 0,0 0 0,0 0 0,8 11 0,-9-9 0,1 1 0,-1 0 0,0 0 0,-1 1 0,0-1 0,0 1 0,0 0 0,-2 0 0,1 0 0,-1 0 0,0 0 0,-1 14 0,0-17 0,0 1 0,-1 0 0,0 0 0,-1-1 0,1 1 0,-1-1 0,0 1 0,-1-1 0,0 0 0,0 1 0,0-2 0,-1 1 0,1 0 0,-1-1 0,-1 1 0,1-1 0,-1 0 0,0-1 0,0 1 0,0-1 0,-8 5 0,-8 6 0,0-2 0,-1 0 0,-34 14 0,44-22 0,0-1 0,-1 0 0,0-1 0,0-1 0,0 1 0,0-2 0,0 0 0,-18-1 0,25-2 0,-1 1 0,1-1 0,0-1 0,0 1 0,0-1 0,0 0 0,1-1 0,-1 1 0,1-1 0,0 0 0,0-1 0,-5-4 0,-22-17 0,-67-30 0,92 51-1365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2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59 24575,'55'0'0,"271"-6"0,-239 0 0,148-29 0,-208 31 302,-21 4-635,1-1-1,-1 0 1,1 0-1,8-4 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3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24575,'0'35'0,"2"0"0,7 48 0,-4-47 0,-2 0 0,-2 56 0,1 20 0,5-84-1365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4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24575,'713'0'-1365,"-664"0"-5461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5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61 1 24575,'5'12'0,"-2"1"0,0 0 0,0 0 0,-1 0 0,1 26 0,-2-19 0,0 79 0,0-1 0,-1-97 0,0 0 0,1 0 0,-1-1 0,0 1 0,0 0 0,0 0 0,1-1 0,-1 1 0,0 0 0,1 0 0,-1-1 0,0 1 0,1 0 0,-1-1 0,1 1 0,-1 0 0,1-1 0,0 1 0,-1-1 0,1 1 0,0-1 0,-1 1 0,1-1 0,0 1 0,-1-1 0,1 0 0,0 0 0,0 1 0,0-1 0,-1 0 0,1 0 0,0 0 0,0 0 0,0 0 0,-1 0 0,1 0 0,0 0 0,0 0 0,0 0 0,0 0 0,6-2 0,0 1 0,0-1 0,12-5 0,-7 3 0,10-3 0,1 1 0,-1 1 0,1 1 0,0 2 0,0 0 0,0 1 0,24 3 0,-32 1 0,1 0 0,-1 2 0,0 0 0,-1 0 0,1 2 0,-1 0 0,18 12 0,-29-17 0,0 0 0,0 0 0,-1 0 0,1 0 0,-1 1 0,0-1 0,1 1 0,-1 0 0,0 0 0,-1 0 0,1 0 0,0 0 0,-1 0 0,0 0 0,1 0 0,0 5 0,0 4 0,0 0 0,-1 0 0,0 16 0,0-1 0,-1-10 0,0 1 0,-2 0 0,0 0 0,-1-1 0,0 1 0,-2-1 0,-11 32 0,5-16 0,8-23 0,0-1 0,0 1 0,-1-1 0,-6 12 0,7-18 0,1 1 0,-1-1 0,0 0 0,0 1 0,0-1 0,0-1 0,-1 1 0,1 0 0,-1-1 0,1 0 0,-1 0 0,0 0 0,-7 3 0,-20 4 0,-1-2 0,-64 8 0,66-11 0,-18 0 0,0-2 0,-58-4 0,105 2 12,0 0 0,-1 0-1,1-1 1,0 1 0,-1 0 0,1 0-1,0-1 1,-1 1 0,1 0 0,0-1-1,0 1 1,-1-1 0,1 0 0,0 0-1,0 1 1,0-1 0,0 0 0,0 0-1,0 0 1,0 0 0,0 0-1,0 0 1,0 0 0,1 0 0,-1 0-1,0-1 1,1 1 0,-1-2 0,0-2-222,0 0 0,0 0 0,1 0 0,0 0 1,0 0-1,1-7 0,-1 9-27,2-9-6589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7-17T08:01:04.626"/>
    </inkml:context>
    <inkml:brush xml:id="br0">
      <inkml:brushProperty name="width" value="0.05" units="cm"/>
      <inkml:brushProperty name="height" value="0.05" units="cm"/>
      <inkml:brushProperty name="color" value="#004F8B"/>
    </inkml:brush>
  </inkml:definitions>
  <inkml:trace contextRef="#ctx0" brushRef="#br0">0 1 24575,'188'0'-1365,"-179"0"-5461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5C700E-921B-4574-96B5-B38B2D8492AC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2E7447-281E-433E-854D-AD4F662F40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6757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image" Target="../media/image10.png"/><Relationship Id="rId26" Type="http://schemas.openxmlformats.org/officeDocument/2006/relationships/image" Target="../media/image14.png"/><Relationship Id="rId39" Type="http://schemas.openxmlformats.org/officeDocument/2006/relationships/customXml" Target="../ink/ink19.xml"/><Relationship Id="rId21" Type="http://schemas.openxmlformats.org/officeDocument/2006/relationships/customXml" Target="../ink/ink10.xml"/><Relationship Id="rId34" Type="http://schemas.openxmlformats.org/officeDocument/2006/relationships/image" Target="../media/image18.png"/><Relationship Id="rId42" Type="http://schemas.openxmlformats.org/officeDocument/2006/relationships/image" Target="../media/image22.png"/><Relationship Id="rId47" Type="http://schemas.openxmlformats.org/officeDocument/2006/relationships/customXml" Target="../ink/ink23.xml"/><Relationship Id="rId50" Type="http://schemas.openxmlformats.org/officeDocument/2006/relationships/image" Target="../media/image26.png"/><Relationship Id="rId55" Type="http://schemas.openxmlformats.org/officeDocument/2006/relationships/customXml" Target="../ink/ink27.xml"/><Relationship Id="rId63" Type="http://schemas.openxmlformats.org/officeDocument/2006/relationships/customXml" Target="../ink/ink31.xml"/><Relationship Id="rId68" Type="http://schemas.openxmlformats.org/officeDocument/2006/relationships/customXml" Target="../ink/ink34.xml"/><Relationship Id="rId76" Type="http://schemas.openxmlformats.org/officeDocument/2006/relationships/customXml" Target="../ink/ink38.xml"/><Relationship Id="rId7" Type="http://schemas.openxmlformats.org/officeDocument/2006/relationships/customXml" Target="../ink/ink3.xml"/><Relationship Id="rId71" Type="http://schemas.openxmlformats.org/officeDocument/2006/relationships/image" Target="../media/image5.png"/><Relationship Id="rId2" Type="http://schemas.openxmlformats.org/officeDocument/2006/relationships/customXml" Target="../ink/ink1.xml"/><Relationship Id="rId16" Type="http://schemas.openxmlformats.org/officeDocument/2006/relationships/image" Target="../media/image9.png"/><Relationship Id="rId29" Type="http://schemas.openxmlformats.org/officeDocument/2006/relationships/customXml" Target="../ink/ink14.xml"/><Relationship Id="rId11" Type="http://schemas.openxmlformats.org/officeDocument/2006/relationships/customXml" Target="../ink/ink5.xml"/><Relationship Id="rId24" Type="http://schemas.openxmlformats.org/officeDocument/2006/relationships/image" Target="../media/image13.png"/><Relationship Id="rId32" Type="http://schemas.openxmlformats.org/officeDocument/2006/relationships/image" Target="../media/image17.png"/><Relationship Id="rId37" Type="http://schemas.openxmlformats.org/officeDocument/2006/relationships/customXml" Target="../ink/ink18.xml"/><Relationship Id="rId40" Type="http://schemas.openxmlformats.org/officeDocument/2006/relationships/image" Target="../media/image21.png"/><Relationship Id="rId45" Type="http://schemas.openxmlformats.org/officeDocument/2006/relationships/customXml" Target="../ink/ink22.xml"/><Relationship Id="rId53" Type="http://schemas.openxmlformats.org/officeDocument/2006/relationships/customXml" Target="../ink/ink26.xml"/><Relationship Id="rId58" Type="http://schemas.openxmlformats.org/officeDocument/2006/relationships/image" Target="../media/image30.png"/><Relationship Id="rId66" Type="http://schemas.openxmlformats.org/officeDocument/2006/relationships/customXml" Target="../ink/ink33.xml"/><Relationship Id="rId74" Type="http://schemas.openxmlformats.org/officeDocument/2006/relationships/customXml" Target="../ink/ink37.xml"/><Relationship Id="rId79" Type="http://schemas.openxmlformats.org/officeDocument/2006/relationships/image" Target="../media/image40.png"/><Relationship Id="rId5" Type="http://schemas.openxmlformats.org/officeDocument/2006/relationships/customXml" Target="../ink/ink2.xml"/><Relationship Id="rId61" Type="http://schemas.openxmlformats.org/officeDocument/2006/relationships/customXml" Target="../ink/ink30.xml"/><Relationship Id="rId82" Type="http://schemas.openxmlformats.org/officeDocument/2006/relationships/customXml" Target="../ink/ink41.xml"/><Relationship Id="rId10" Type="http://schemas.openxmlformats.org/officeDocument/2006/relationships/image" Target="../media/image6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4" Type="http://schemas.openxmlformats.org/officeDocument/2006/relationships/image" Target="../media/image23.png"/><Relationship Id="rId52" Type="http://schemas.openxmlformats.org/officeDocument/2006/relationships/image" Target="../media/image27.png"/><Relationship Id="rId60" Type="http://schemas.openxmlformats.org/officeDocument/2006/relationships/image" Target="../media/image31.png"/><Relationship Id="rId65" Type="http://schemas.openxmlformats.org/officeDocument/2006/relationships/customXml" Target="../ink/ink32.xml"/><Relationship Id="rId73" Type="http://schemas.openxmlformats.org/officeDocument/2006/relationships/image" Target="../media/image37.png"/><Relationship Id="rId78" Type="http://schemas.openxmlformats.org/officeDocument/2006/relationships/customXml" Target="../ink/ink39.xml"/><Relationship Id="rId81" Type="http://schemas.openxmlformats.org/officeDocument/2006/relationships/image" Target="../media/image41.png"/><Relationship Id="rId4" Type="http://schemas.openxmlformats.org/officeDocument/2006/relationships/image" Target="../media/image310.png"/><Relationship Id="rId9" Type="http://schemas.openxmlformats.org/officeDocument/2006/relationships/customXml" Target="../ink/ink4.xml"/><Relationship Id="rId14" Type="http://schemas.openxmlformats.org/officeDocument/2006/relationships/image" Target="../media/image8.png"/><Relationship Id="rId22" Type="http://schemas.openxmlformats.org/officeDocument/2006/relationships/image" Target="../media/image12.png"/><Relationship Id="rId27" Type="http://schemas.openxmlformats.org/officeDocument/2006/relationships/customXml" Target="../ink/ink13.xml"/><Relationship Id="rId30" Type="http://schemas.openxmlformats.org/officeDocument/2006/relationships/image" Target="../media/image16.png"/><Relationship Id="rId35" Type="http://schemas.openxmlformats.org/officeDocument/2006/relationships/customXml" Target="../ink/ink17.xml"/><Relationship Id="rId43" Type="http://schemas.openxmlformats.org/officeDocument/2006/relationships/customXml" Target="../ink/ink21.xml"/><Relationship Id="rId48" Type="http://schemas.openxmlformats.org/officeDocument/2006/relationships/image" Target="../media/image25.png"/><Relationship Id="rId56" Type="http://schemas.openxmlformats.org/officeDocument/2006/relationships/image" Target="../media/image29.png"/><Relationship Id="rId64" Type="http://schemas.openxmlformats.org/officeDocument/2006/relationships/image" Target="../media/image33.png"/><Relationship Id="rId69" Type="http://schemas.openxmlformats.org/officeDocument/2006/relationships/image" Target="../media/image35.png"/><Relationship Id="rId77" Type="http://schemas.openxmlformats.org/officeDocument/2006/relationships/image" Target="../media/image39.png"/><Relationship Id="rId8" Type="http://schemas.openxmlformats.org/officeDocument/2006/relationships/image" Target="../media/image3.png"/><Relationship Id="rId51" Type="http://schemas.openxmlformats.org/officeDocument/2006/relationships/customXml" Target="../ink/ink25.xml"/><Relationship Id="rId72" Type="http://schemas.openxmlformats.org/officeDocument/2006/relationships/customXml" Target="../ink/ink36.xml"/><Relationship Id="rId80" Type="http://schemas.openxmlformats.org/officeDocument/2006/relationships/customXml" Target="../ink/ink40.xml"/><Relationship Id="rId12" Type="http://schemas.openxmlformats.org/officeDocument/2006/relationships/image" Target="../media/image7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33" Type="http://schemas.openxmlformats.org/officeDocument/2006/relationships/customXml" Target="../ink/ink16.xml"/><Relationship Id="rId38" Type="http://schemas.openxmlformats.org/officeDocument/2006/relationships/image" Target="../media/image20.png"/><Relationship Id="rId46" Type="http://schemas.openxmlformats.org/officeDocument/2006/relationships/image" Target="../media/image24.png"/><Relationship Id="rId59" Type="http://schemas.openxmlformats.org/officeDocument/2006/relationships/customXml" Target="../ink/ink29.xml"/><Relationship Id="rId67" Type="http://schemas.openxmlformats.org/officeDocument/2006/relationships/image" Target="../media/image34.png"/><Relationship Id="rId20" Type="http://schemas.openxmlformats.org/officeDocument/2006/relationships/image" Target="../media/image11.png"/><Relationship Id="rId41" Type="http://schemas.openxmlformats.org/officeDocument/2006/relationships/customXml" Target="../ink/ink20.xml"/><Relationship Id="rId54" Type="http://schemas.openxmlformats.org/officeDocument/2006/relationships/image" Target="../media/image28.png"/><Relationship Id="rId62" Type="http://schemas.openxmlformats.org/officeDocument/2006/relationships/image" Target="../media/image32.png"/><Relationship Id="rId70" Type="http://schemas.openxmlformats.org/officeDocument/2006/relationships/customXml" Target="../ink/ink35.xml"/><Relationship Id="rId75" Type="http://schemas.openxmlformats.org/officeDocument/2006/relationships/image" Target="../media/image38.png"/><Relationship Id="rId83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5.png"/><Relationship Id="rId36" Type="http://schemas.openxmlformats.org/officeDocument/2006/relationships/image" Target="../media/image19.png"/><Relationship Id="rId49" Type="http://schemas.openxmlformats.org/officeDocument/2006/relationships/customXml" Target="../ink/ink24.xml"/><Relationship Id="rId57" Type="http://schemas.openxmlformats.org/officeDocument/2006/relationships/customXml" Target="../ink/ink28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customXml" Target="../ink/ink47.xml"/><Relationship Id="rId18" Type="http://schemas.openxmlformats.org/officeDocument/2006/relationships/image" Target="../media/image50.png"/><Relationship Id="rId26" Type="http://schemas.openxmlformats.org/officeDocument/2006/relationships/image" Target="../media/image54.png"/><Relationship Id="rId39" Type="http://schemas.openxmlformats.org/officeDocument/2006/relationships/customXml" Target="../ink/ink60.xml"/><Relationship Id="rId21" Type="http://schemas.openxmlformats.org/officeDocument/2006/relationships/customXml" Target="../ink/ink51.xml"/><Relationship Id="rId34" Type="http://schemas.openxmlformats.org/officeDocument/2006/relationships/image" Target="../media/image58.png"/><Relationship Id="rId42" Type="http://schemas.openxmlformats.org/officeDocument/2006/relationships/image" Target="../media/image62.png"/><Relationship Id="rId47" Type="http://schemas.openxmlformats.org/officeDocument/2006/relationships/customXml" Target="../ink/ink64.xml"/><Relationship Id="rId50" Type="http://schemas.openxmlformats.org/officeDocument/2006/relationships/image" Target="../media/image66.png"/><Relationship Id="rId55" Type="http://schemas.openxmlformats.org/officeDocument/2006/relationships/customXml" Target="../ink/ink68.xml"/><Relationship Id="rId63" Type="http://schemas.openxmlformats.org/officeDocument/2006/relationships/customXml" Target="../ink/ink72.xml"/><Relationship Id="rId68" Type="http://schemas.openxmlformats.org/officeDocument/2006/relationships/image" Target="../media/image75.png"/><Relationship Id="rId76" Type="http://schemas.openxmlformats.org/officeDocument/2006/relationships/image" Target="../media/image79.png"/><Relationship Id="rId7" Type="http://schemas.openxmlformats.org/officeDocument/2006/relationships/customXml" Target="../ink/ink44.xml"/><Relationship Id="rId71" Type="http://schemas.openxmlformats.org/officeDocument/2006/relationships/customXml" Target="../ink/ink76.xml"/><Relationship Id="rId2" Type="http://schemas.openxmlformats.org/officeDocument/2006/relationships/customXml" Target="../ink/ink42.xml"/><Relationship Id="rId16" Type="http://schemas.openxmlformats.org/officeDocument/2006/relationships/image" Target="../media/image49.png"/><Relationship Id="rId29" Type="http://schemas.openxmlformats.org/officeDocument/2006/relationships/customXml" Target="../ink/ink55.xml"/><Relationship Id="rId11" Type="http://schemas.openxmlformats.org/officeDocument/2006/relationships/customXml" Target="../ink/ink46.xml"/><Relationship Id="rId24" Type="http://schemas.openxmlformats.org/officeDocument/2006/relationships/image" Target="../media/image53.png"/><Relationship Id="rId32" Type="http://schemas.openxmlformats.org/officeDocument/2006/relationships/image" Target="../media/image57.png"/><Relationship Id="rId37" Type="http://schemas.openxmlformats.org/officeDocument/2006/relationships/customXml" Target="../ink/ink59.xml"/><Relationship Id="rId40" Type="http://schemas.openxmlformats.org/officeDocument/2006/relationships/image" Target="../media/image61.png"/><Relationship Id="rId45" Type="http://schemas.openxmlformats.org/officeDocument/2006/relationships/customXml" Target="../ink/ink63.xml"/><Relationship Id="rId53" Type="http://schemas.openxmlformats.org/officeDocument/2006/relationships/customXml" Target="../ink/ink67.xml"/><Relationship Id="rId58" Type="http://schemas.openxmlformats.org/officeDocument/2006/relationships/image" Target="../media/image70.png"/><Relationship Id="rId66" Type="http://schemas.openxmlformats.org/officeDocument/2006/relationships/image" Target="../media/image74.png"/><Relationship Id="rId74" Type="http://schemas.openxmlformats.org/officeDocument/2006/relationships/image" Target="../media/image78.png"/><Relationship Id="rId79" Type="http://schemas.openxmlformats.org/officeDocument/2006/relationships/customXml" Target="../ink/ink80.xml"/><Relationship Id="rId5" Type="http://schemas.openxmlformats.org/officeDocument/2006/relationships/customXml" Target="../ink/ink43.xml"/><Relationship Id="rId61" Type="http://schemas.openxmlformats.org/officeDocument/2006/relationships/customXml" Target="../ink/ink71.xml"/><Relationship Id="rId10" Type="http://schemas.openxmlformats.org/officeDocument/2006/relationships/image" Target="../media/image46.png"/><Relationship Id="rId19" Type="http://schemas.openxmlformats.org/officeDocument/2006/relationships/customXml" Target="../ink/ink50.xml"/><Relationship Id="rId31" Type="http://schemas.openxmlformats.org/officeDocument/2006/relationships/customXml" Target="../ink/ink56.xml"/><Relationship Id="rId44" Type="http://schemas.openxmlformats.org/officeDocument/2006/relationships/image" Target="../media/image63.png"/><Relationship Id="rId52" Type="http://schemas.openxmlformats.org/officeDocument/2006/relationships/image" Target="../media/image67.png"/><Relationship Id="rId60" Type="http://schemas.openxmlformats.org/officeDocument/2006/relationships/image" Target="../media/image71.png"/><Relationship Id="rId65" Type="http://schemas.openxmlformats.org/officeDocument/2006/relationships/customXml" Target="../ink/ink73.xml"/><Relationship Id="rId73" Type="http://schemas.openxmlformats.org/officeDocument/2006/relationships/customXml" Target="../ink/ink77.xml"/><Relationship Id="rId78" Type="http://schemas.openxmlformats.org/officeDocument/2006/relationships/image" Target="../media/image80.png"/><Relationship Id="rId4" Type="http://schemas.openxmlformats.org/officeDocument/2006/relationships/image" Target="../media/image43.png"/><Relationship Id="rId9" Type="http://schemas.openxmlformats.org/officeDocument/2006/relationships/customXml" Target="../ink/ink45.xml"/><Relationship Id="rId14" Type="http://schemas.openxmlformats.org/officeDocument/2006/relationships/image" Target="../media/image48.png"/><Relationship Id="rId22" Type="http://schemas.openxmlformats.org/officeDocument/2006/relationships/image" Target="../media/image52.png"/><Relationship Id="rId27" Type="http://schemas.openxmlformats.org/officeDocument/2006/relationships/customXml" Target="../ink/ink54.xml"/><Relationship Id="rId30" Type="http://schemas.openxmlformats.org/officeDocument/2006/relationships/image" Target="../media/image56.png"/><Relationship Id="rId35" Type="http://schemas.openxmlformats.org/officeDocument/2006/relationships/customXml" Target="../ink/ink58.xml"/><Relationship Id="rId43" Type="http://schemas.openxmlformats.org/officeDocument/2006/relationships/customXml" Target="../ink/ink62.xml"/><Relationship Id="rId48" Type="http://schemas.openxmlformats.org/officeDocument/2006/relationships/image" Target="../media/image65.png"/><Relationship Id="rId56" Type="http://schemas.openxmlformats.org/officeDocument/2006/relationships/image" Target="../media/image69.png"/><Relationship Id="rId64" Type="http://schemas.openxmlformats.org/officeDocument/2006/relationships/image" Target="../media/image73.png"/><Relationship Id="rId69" Type="http://schemas.openxmlformats.org/officeDocument/2006/relationships/customXml" Target="../ink/ink75.xml"/><Relationship Id="rId77" Type="http://schemas.openxmlformats.org/officeDocument/2006/relationships/customXml" Target="../ink/ink79.xml"/><Relationship Id="rId8" Type="http://schemas.openxmlformats.org/officeDocument/2006/relationships/image" Target="../media/image45.png"/><Relationship Id="rId51" Type="http://schemas.openxmlformats.org/officeDocument/2006/relationships/customXml" Target="../ink/ink66.xml"/><Relationship Id="rId72" Type="http://schemas.openxmlformats.org/officeDocument/2006/relationships/image" Target="../media/image77.png"/><Relationship Id="rId80" Type="http://schemas.openxmlformats.org/officeDocument/2006/relationships/image" Target="../media/image81.png"/><Relationship Id="rId12" Type="http://schemas.openxmlformats.org/officeDocument/2006/relationships/image" Target="../media/image47.png"/><Relationship Id="rId17" Type="http://schemas.openxmlformats.org/officeDocument/2006/relationships/customXml" Target="../ink/ink49.xml"/><Relationship Id="rId25" Type="http://schemas.openxmlformats.org/officeDocument/2006/relationships/customXml" Target="../ink/ink53.xml"/><Relationship Id="rId33" Type="http://schemas.openxmlformats.org/officeDocument/2006/relationships/customXml" Target="../ink/ink57.xml"/><Relationship Id="rId38" Type="http://schemas.openxmlformats.org/officeDocument/2006/relationships/image" Target="../media/image60.png"/><Relationship Id="rId46" Type="http://schemas.openxmlformats.org/officeDocument/2006/relationships/image" Target="../media/image64.png"/><Relationship Id="rId59" Type="http://schemas.openxmlformats.org/officeDocument/2006/relationships/customXml" Target="../ink/ink70.xml"/><Relationship Id="rId67" Type="http://schemas.openxmlformats.org/officeDocument/2006/relationships/customXml" Target="../ink/ink74.xml"/><Relationship Id="rId20" Type="http://schemas.openxmlformats.org/officeDocument/2006/relationships/image" Target="../media/image51.png"/><Relationship Id="rId41" Type="http://schemas.openxmlformats.org/officeDocument/2006/relationships/customXml" Target="../ink/ink61.xml"/><Relationship Id="rId54" Type="http://schemas.openxmlformats.org/officeDocument/2006/relationships/image" Target="../media/image68.png"/><Relationship Id="rId62" Type="http://schemas.openxmlformats.org/officeDocument/2006/relationships/image" Target="../media/image72.png"/><Relationship Id="rId70" Type="http://schemas.openxmlformats.org/officeDocument/2006/relationships/image" Target="../media/image76.png"/><Relationship Id="rId75" Type="http://schemas.openxmlformats.org/officeDocument/2006/relationships/customXml" Target="../ink/ink7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15" Type="http://schemas.openxmlformats.org/officeDocument/2006/relationships/customXml" Target="../ink/ink48.xml"/><Relationship Id="rId23" Type="http://schemas.openxmlformats.org/officeDocument/2006/relationships/customXml" Target="../ink/ink52.xml"/><Relationship Id="rId28" Type="http://schemas.openxmlformats.org/officeDocument/2006/relationships/image" Target="../media/image55.png"/><Relationship Id="rId36" Type="http://schemas.openxmlformats.org/officeDocument/2006/relationships/image" Target="../media/image59.png"/><Relationship Id="rId49" Type="http://schemas.openxmlformats.org/officeDocument/2006/relationships/customXml" Target="../ink/ink65.xml"/><Relationship Id="rId57" Type="http://schemas.openxmlformats.org/officeDocument/2006/relationships/customXml" Target="../ink/ink6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ustomXml" Target="../ink/ink86.xml"/><Relationship Id="rId18" Type="http://schemas.openxmlformats.org/officeDocument/2006/relationships/image" Target="../media/image90.png"/><Relationship Id="rId26" Type="http://schemas.openxmlformats.org/officeDocument/2006/relationships/image" Target="../media/image94.png"/><Relationship Id="rId39" Type="http://schemas.openxmlformats.org/officeDocument/2006/relationships/customXml" Target="../ink/ink99.xml"/><Relationship Id="rId21" Type="http://schemas.openxmlformats.org/officeDocument/2006/relationships/customXml" Target="../ink/ink90.xml"/><Relationship Id="rId34" Type="http://schemas.openxmlformats.org/officeDocument/2006/relationships/image" Target="../media/image98.png"/><Relationship Id="rId42" Type="http://schemas.openxmlformats.org/officeDocument/2006/relationships/image" Target="../media/image102.png"/><Relationship Id="rId47" Type="http://schemas.openxmlformats.org/officeDocument/2006/relationships/customXml" Target="../ink/ink103.xml"/><Relationship Id="rId50" Type="http://schemas.openxmlformats.org/officeDocument/2006/relationships/image" Target="../media/image106.png"/><Relationship Id="rId55" Type="http://schemas.openxmlformats.org/officeDocument/2006/relationships/customXml" Target="../ink/ink107.xml"/><Relationship Id="rId63" Type="http://schemas.openxmlformats.org/officeDocument/2006/relationships/customXml" Target="../ink/ink111.xml"/><Relationship Id="rId7" Type="http://schemas.openxmlformats.org/officeDocument/2006/relationships/customXml" Target="../ink/ink83.xml"/><Relationship Id="rId2" Type="http://schemas.openxmlformats.org/officeDocument/2006/relationships/customXml" Target="../ink/ink81.xml"/><Relationship Id="rId16" Type="http://schemas.openxmlformats.org/officeDocument/2006/relationships/image" Target="../media/image89.png"/><Relationship Id="rId20" Type="http://schemas.openxmlformats.org/officeDocument/2006/relationships/image" Target="../media/image91.png"/><Relationship Id="rId29" Type="http://schemas.openxmlformats.org/officeDocument/2006/relationships/customXml" Target="../ink/ink94.xml"/><Relationship Id="rId41" Type="http://schemas.openxmlformats.org/officeDocument/2006/relationships/customXml" Target="../ink/ink100.xml"/><Relationship Id="rId54" Type="http://schemas.openxmlformats.org/officeDocument/2006/relationships/image" Target="../media/image108.png"/><Relationship Id="rId62" Type="http://schemas.openxmlformats.org/officeDocument/2006/relationships/image" Target="../media/image1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11" Type="http://schemas.openxmlformats.org/officeDocument/2006/relationships/customXml" Target="../ink/ink85.xml"/><Relationship Id="rId24" Type="http://schemas.openxmlformats.org/officeDocument/2006/relationships/image" Target="../media/image93.png"/><Relationship Id="rId32" Type="http://schemas.openxmlformats.org/officeDocument/2006/relationships/image" Target="../media/image97.png"/><Relationship Id="rId37" Type="http://schemas.openxmlformats.org/officeDocument/2006/relationships/customXml" Target="../ink/ink98.xml"/><Relationship Id="rId40" Type="http://schemas.openxmlformats.org/officeDocument/2006/relationships/image" Target="../media/image101.png"/><Relationship Id="rId45" Type="http://schemas.openxmlformats.org/officeDocument/2006/relationships/customXml" Target="../ink/ink102.xml"/><Relationship Id="rId53" Type="http://schemas.openxmlformats.org/officeDocument/2006/relationships/customXml" Target="../ink/ink106.xml"/><Relationship Id="rId58" Type="http://schemas.openxmlformats.org/officeDocument/2006/relationships/image" Target="../media/image110.png"/><Relationship Id="rId5" Type="http://schemas.openxmlformats.org/officeDocument/2006/relationships/customXml" Target="../ink/ink82.xml"/><Relationship Id="rId15" Type="http://schemas.openxmlformats.org/officeDocument/2006/relationships/customXml" Target="../ink/ink87.xml"/><Relationship Id="rId23" Type="http://schemas.openxmlformats.org/officeDocument/2006/relationships/customXml" Target="../ink/ink91.xml"/><Relationship Id="rId28" Type="http://schemas.openxmlformats.org/officeDocument/2006/relationships/image" Target="../media/image95.png"/><Relationship Id="rId36" Type="http://schemas.openxmlformats.org/officeDocument/2006/relationships/image" Target="../media/image99.png"/><Relationship Id="rId49" Type="http://schemas.openxmlformats.org/officeDocument/2006/relationships/customXml" Target="../ink/ink104.xml"/><Relationship Id="rId57" Type="http://schemas.openxmlformats.org/officeDocument/2006/relationships/customXml" Target="../ink/ink108.xml"/><Relationship Id="rId61" Type="http://schemas.openxmlformats.org/officeDocument/2006/relationships/customXml" Target="../ink/ink110.xml"/><Relationship Id="rId10" Type="http://schemas.openxmlformats.org/officeDocument/2006/relationships/image" Target="../media/image86.png"/><Relationship Id="rId19" Type="http://schemas.openxmlformats.org/officeDocument/2006/relationships/customXml" Target="../ink/ink89.xml"/><Relationship Id="rId31" Type="http://schemas.openxmlformats.org/officeDocument/2006/relationships/customXml" Target="../ink/ink95.xml"/><Relationship Id="rId44" Type="http://schemas.openxmlformats.org/officeDocument/2006/relationships/image" Target="../media/image103.png"/><Relationship Id="rId52" Type="http://schemas.openxmlformats.org/officeDocument/2006/relationships/image" Target="../media/image107.png"/><Relationship Id="rId60" Type="http://schemas.openxmlformats.org/officeDocument/2006/relationships/image" Target="../media/image111.png"/><Relationship Id="rId4" Type="http://schemas.openxmlformats.org/officeDocument/2006/relationships/image" Target="../media/image830.png"/><Relationship Id="rId9" Type="http://schemas.openxmlformats.org/officeDocument/2006/relationships/customXml" Target="../ink/ink84.xml"/><Relationship Id="rId14" Type="http://schemas.openxmlformats.org/officeDocument/2006/relationships/image" Target="../media/image88.png"/><Relationship Id="rId22" Type="http://schemas.openxmlformats.org/officeDocument/2006/relationships/image" Target="../media/image92.png"/><Relationship Id="rId27" Type="http://schemas.openxmlformats.org/officeDocument/2006/relationships/customXml" Target="../ink/ink93.xml"/><Relationship Id="rId30" Type="http://schemas.openxmlformats.org/officeDocument/2006/relationships/image" Target="../media/image96.png"/><Relationship Id="rId35" Type="http://schemas.openxmlformats.org/officeDocument/2006/relationships/customXml" Target="../ink/ink97.xml"/><Relationship Id="rId43" Type="http://schemas.openxmlformats.org/officeDocument/2006/relationships/customXml" Target="../ink/ink101.xml"/><Relationship Id="rId48" Type="http://schemas.openxmlformats.org/officeDocument/2006/relationships/image" Target="../media/image105.png"/><Relationship Id="rId56" Type="http://schemas.openxmlformats.org/officeDocument/2006/relationships/image" Target="../media/image109.png"/><Relationship Id="rId64" Type="http://schemas.openxmlformats.org/officeDocument/2006/relationships/image" Target="../media/image113.png"/><Relationship Id="rId8" Type="http://schemas.openxmlformats.org/officeDocument/2006/relationships/image" Target="../media/image85.png"/><Relationship Id="rId51" Type="http://schemas.openxmlformats.org/officeDocument/2006/relationships/customXml" Target="../ink/ink105.xml"/><Relationship Id="rId12" Type="http://schemas.openxmlformats.org/officeDocument/2006/relationships/image" Target="../media/image87.png"/><Relationship Id="rId17" Type="http://schemas.openxmlformats.org/officeDocument/2006/relationships/customXml" Target="../ink/ink88.xml"/><Relationship Id="rId25" Type="http://schemas.openxmlformats.org/officeDocument/2006/relationships/customXml" Target="../ink/ink92.xml"/><Relationship Id="rId33" Type="http://schemas.openxmlformats.org/officeDocument/2006/relationships/customXml" Target="../ink/ink96.xml"/><Relationship Id="rId38" Type="http://schemas.openxmlformats.org/officeDocument/2006/relationships/image" Target="../media/image100.png"/><Relationship Id="rId46" Type="http://schemas.openxmlformats.org/officeDocument/2006/relationships/image" Target="../media/image104.png"/><Relationship Id="rId59" Type="http://schemas.openxmlformats.org/officeDocument/2006/relationships/customXml" Target="../ink/ink109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17.xml"/><Relationship Id="rId18" Type="http://schemas.openxmlformats.org/officeDocument/2006/relationships/image" Target="../media/image90.png"/><Relationship Id="rId26" Type="http://schemas.openxmlformats.org/officeDocument/2006/relationships/image" Target="../media/image94.png"/><Relationship Id="rId39" Type="http://schemas.openxmlformats.org/officeDocument/2006/relationships/customXml" Target="../ink/ink130.xml"/><Relationship Id="rId21" Type="http://schemas.openxmlformats.org/officeDocument/2006/relationships/customXml" Target="../ink/ink121.xml"/><Relationship Id="rId34" Type="http://schemas.openxmlformats.org/officeDocument/2006/relationships/image" Target="../media/image98.png"/><Relationship Id="rId42" Type="http://schemas.openxmlformats.org/officeDocument/2006/relationships/image" Target="../media/image102.png"/><Relationship Id="rId47" Type="http://schemas.openxmlformats.org/officeDocument/2006/relationships/customXml" Target="../ink/ink134.xml"/><Relationship Id="rId50" Type="http://schemas.openxmlformats.org/officeDocument/2006/relationships/image" Target="../media/image106.png"/><Relationship Id="rId55" Type="http://schemas.openxmlformats.org/officeDocument/2006/relationships/customXml" Target="../ink/ink138.xml"/><Relationship Id="rId63" Type="http://schemas.openxmlformats.org/officeDocument/2006/relationships/customXml" Target="../ink/ink142.xml"/><Relationship Id="rId68" Type="http://schemas.openxmlformats.org/officeDocument/2006/relationships/image" Target="../media/image115.png"/><Relationship Id="rId76" Type="http://schemas.openxmlformats.org/officeDocument/2006/relationships/image" Target="../media/image119.png"/><Relationship Id="rId84" Type="http://schemas.openxmlformats.org/officeDocument/2006/relationships/image" Target="../media/image123.png"/><Relationship Id="rId89" Type="http://schemas.openxmlformats.org/officeDocument/2006/relationships/customXml" Target="../ink/ink155.xml"/><Relationship Id="rId7" Type="http://schemas.openxmlformats.org/officeDocument/2006/relationships/customXml" Target="../ink/ink114.xml"/><Relationship Id="rId71" Type="http://schemas.openxmlformats.org/officeDocument/2006/relationships/customXml" Target="../ink/ink146.xml"/><Relationship Id="rId92" Type="http://schemas.openxmlformats.org/officeDocument/2006/relationships/image" Target="../media/image127.png"/><Relationship Id="rId2" Type="http://schemas.openxmlformats.org/officeDocument/2006/relationships/customXml" Target="../ink/ink112.xml"/><Relationship Id="rId16" Type="http://schemas.openxmlformats.org/officeDocument/2006/relationships/image" Target="../media/image89.png"/><Relationship Id="rId29" Type="http://schemas.openxmlformats.org/officeDocument/2006/relationships/customXml" Target="../ink/ink125.xml"/><Relationship Id="rId11" Type="http://schemas.openxmlformats.org/officeDocument/2006/relationships/customXml" Target="../ink/ink116.xml"/><Relationship Id="rId24" Type="http://schemas.openxmlformats.org/officeDocument/2006/relationships/image" Target="../media/image93.png"/><Relationship Id="rId32" Type="http://schemas.openxmlformats.org/officeDocument/2006/relationships/image" Target="../media/image97.png"/><Relationship Id="rId37" Type="http://schemas.openxmlformats.org/officeDocument/2006/relationships/customXml" Target="../ink/ink129.xml"/><Relationship Id="rId40" Type="http://schemas.openxmlformats.org/officeDocument/2006/relationships/image" Target="../media/image101.png"/><Relationship Id="rId45" Type="http://schemas.openxmlformats.org/officeDocument/2006/relationships/customXml" Target="../ink/ink133.xml"/><Relationship Id="rId53" Type="http://schemas.openxmlformats.org/officeDocument/2006/relationships/customXml" Target="../ink/ink137.xml"/><Relationship Id="rId58" Type="http://schemas.openxmlformats.org/officeDocument/2006/relationships/image" Target="../media/image110.png"/><Relationship Id="rId66" Type="http://schemas.openxmlformats.org/officeDocument/2006/relationships/image" Target="../media/image114.png"/><Relationship Id="rId74" Type="http://schemas.openxmlformats.org/officeDocument/2006/relationships/image" Target="../media/image118.png"/><Relationship Id="rId79" Type="http://schemas.openxmlformats.org/officeDocument/2006/relationships/customXml" Target="../ink/ink150.xml"/><Relationship Id="rId87" Type="http://schemas.openxmlformats.org/officeDocument/2006/relationships/customXml" Target="../ink/ink154.xml"/><Relationship Id="rId5" Type="http://schemas.openxmlformats.org/officeDocument/2006/relationships/customXml" Target="../ink/ink113.xml"/><Relationship Id="rId61" Type="http://schemas.openxmlformats.org/officeDocument/2006/relationships/customXml" Target="../ink/ink141.xml"/><Relationship Id="rId82" Type="http://schemas.openxmlformats.org/officeDocument/2006/relationships/image" Target="../media/image122.png"/><Relationship Id="rId90" Type="http://schemas.openxmlformats.org/officeDocument/2006/relationships/image" Target="../media/image126.png"/><Relationship Id="rId19" Type="http://schemas.openxmlformats.org/officeDocument/2006/relationships/customXml" Target="../ink/ink120.xml"/><Relationship Id="rId14" Type="http://schemas.openxmlformats.org/officeDocument/2006/relationships/image" Target="../media/image88.png"/><Relationship Id="rId22" Type="http://schemas.openxmlformats.org/officeDocument/2006/relationships/image" Target="../media/image92.png"/><Relationship Id="rId27" Type="http://schemas.openxmlformats.org/officeDocument/2006/relationships/customXml" Target="../ink/ink124.xml"/><Relationship Id="rId30" Type="http://schemas.openxmlformats.org/officeDocument/2006/relationships/image" Target="../media/image96.png"/><Relationship Id="rId35" Type="http://schemas.openxmlformats.org/officeDocument/2006/relationships/customXml" Target="../ink/ink128.xml"/><Relationship Id="rId43" Type="http://schemas.openxmlformats.org/officeDocument/2006/relationships/customXml" Target="../ink/ink132.xml"/><Relationship Id="rId48" Type="http://schemas.openxmlformats.org/officeDocument/2006/relationships/image" Target="../media/image105.png"/><Relationship Id="rId56" Type="http://schemas.openxmlformats.org/officeDocument/2006/relationships/image" Target="../media/image109.png"/><Relationship Id="rId64" Type="http://schemas.openxmlformats.org/officeDocument/2006/relationships/image" Target="../media/image113.png"/><Relationship Id="rId69" Type="http://schemas.openxmlformats.org/officeDocument/2006/relationships/customXml" Target="../ink/ink145.xml"/><Relationship Id="rId77" Type="http://schemas.openxmlformats.org/officeDocument/2006/relationships/customXml" Target="../ink/ink149.xml"/><Relationship Id="rId8" Type="http://schemas.openxmlformats.org/officeDocument/2006/relationships/image" Target="../media/image85.png"/><Relationship Id="rId51" Type="http://schemas.openxmlformats.org/officeDocument/2006/relationships/customXml" Target="../ink/ink136.xml"/><Relationship Id="rId72" Type="http://schemas.openxmlformats.org/officeDocument/2006/relationships/image" Target="../media/image117.png"/><Relationship Id="rId80" Type="http://schemas.openxmlformats.org/officeDocument/2006/relationships/image" Target="../media/image121.png"/><Relationship Id="rId85" Type="http://schemas.openxmlformats.org/officeDocument/2006/relationships/customXml" Target="../ink/ink153.xml"/><Relationship Id="rId12" Type="http://schemas.openxmlformats.org/officeDocument/2006/relationships/image" Target="../media/image87.png"/><Relationship Id="rId17" Type="http://schemas.openxmlformats.org/officeDocument/2006/relationships/customXml" Target="../ink/ink119.xml"/><Relationship Id="rId25" Type="http://schemas.openxmlformats.org/officeDocument/2006/relationships/customXml" Target="../ink/ink123.xml"/><Relationship Id="rId33" Type="http://schemas.openxmlformats.org/officeDocument/2006/relationships/customXml" Target="../ink/ink127.xml"/><Relationship Id="rId38" Type="http://schemas.openxmlformats.org/officeDocument/2006/relationships/image" Target="../media/image100.png"/><Relationship Id="rId46" Type="http://schemas.openxmlformats.org/officeDocument/2006/relationships/image" Target="../media/image104.png"/><Relationship Id="rId59" Type="http://schemas.openxmlformats.org/officeDocument/2006/relationships/customXml" Target="../ink/ink140.xml"/><Relationship Id="rId67" Type="http://schemas.openxmlformats.org/officeDocument/2006/relationships/customXml" Target="../ink/ink144.xml"/><Relationship Id="rId20" Type="http://schemas.openxmlformats.org/officeDocument/2006/relationships/image" Target="../media/image91.png"/><Relationship Id="rId41" Type="http://schemas.openxmlformats.org/officeDocument/2006/relationships/customXml" Target="../ink/ink131.xml"/><Relationship Id="rId54" Type="http://schemas.openxmlformats.org/officeDocument/2006/relationships/image" Target="../media/image108.png"/><Relationship Id="rId62" Type="http://schemas.openxmlformats.org/officeDocument/2006/relationships/image" Target="../media/image112.png"/><Relationship Id="rId70" Type="http://schemas.openxmlformats.org/officeDocument/2006/relationships/image" Target="../media/image116.png"/><Relationship Id="rId75" Type="http://schemas.openxmlformats.org/officeDocument/2006/relationships/customXml" Target="../ink/ink148.xml"/><Relationship Id="rId83" Type="http://schemas.openxmlformats.org/officeDocument/2006/relationships/customXml" Target="../ink/ink152.xml"/><Relationship Id="rId88" Type="http://schemas.openxmlformats.org/officeDocument/2006/relationships/image" Target="../media/image125.png"/><Relationship Id="rId91" Type="http://schemas.openxmlformats.org/officeDocument/2006/relationships/customXml" Target="../ink/ink15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4.png"/><Relationship Id="rId15" Type="http://schemas.openxmlformats.org/officeDocument/2006/relationships/customXml" Target="../ink/ink118.xml"/><Relationship Id="rId23" Type="http://schemas.openxmlformats.org/officeDocument/2006/relationships/customXml" Target="../ink/ink122.xml"/><Relationship Id="rId28" Type="http://schemas.openxmlformats.org/officeDocument/2006/relationships/image" Target="../media/image95.png"/><Relationship Id="rId36" Type="http://schemas.openxmlformats.org/officeDocument/2006/relationships/image" Target="../media/image99.png"/><Relationship Id="rId49" Type="http://schemas.openxmlformats.org/officeDocument/2006/relationships/customXml" Target="../ink/ink135.xml"/><Relationship Id="rId57" Type="http://schemas.openxmlformats.org/officeDocument/2006/relationships/customXml" Target="../ink/ink139.xml"/><Relationship Id="rId10" Type="http://schemas.openxmlformats.org/officeDocument/2006/relationships/image" Target="../media/image86.png"/><Relationship Id="rId31" Type="http://schemas.openxmlformats.org/officeDocument/2006/relationships/customXml" Target="../ink/ink126.xml"/><Relationship Id="rId44" Type="http://schemas.openxmlformats.org/officeDocument/2006/relationships/image" Target="../media/image103.png"/><Relationship Id="rId52" Type="http://schemas.openxmlformats.org/officeDocument/2006/relationships/image" Target="../media/image107.png"/><Relationship Id="rId60" Type="http://schemas.openxmlformats.org/officeDocument/2006/relationships/image" Target="../media/image111.png"/><Relationship Id="rId65" Type="http://schemas.openxmlformats.org/officeDocument/2006/relationships/customXml" Target="../ink/ink143.xml"/><Relationship Id="rId73" Type="http://schemas.openxmlformats.org/officeDocument/2006/relationships/customXml" Target="../ink/ink147.xml"/><Relationship Id="rId78" Type="http://schemas.openxmlformats.org/officeDocument/2006/relationships/image" Target="../media/image120.png"/><Relationship Id="rId81" Type="http://schemas.openxmlformats.org/officeDocument/2006/relationships/customXml" Target="../ink/ink151.xml"/><Relationship Id="rId86" Type="http://schemas.openxmlformats.org/officeDocument/2006/relationships/image" Target="../media/image124.png"/><Relationship Id="rId4" Type="http://schemas.openxmlformats.org/officeDocument/2006/relationships/image" Target="../media/image830.png"/><Relationship Id="rId9" Type="http://schemas.openxmlformats.org/officeDocument/2006/relationships/customXml" Target="../ink/ink1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J’analyse la réponse d’un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2E7816D-9963-CECE-B66E-49723435A71E}"/>
              </a:ext>
            </a:extLst>
          </p:cNvPr>
          <p:cNvSpPr txBox="1"/>
          <p:nvPr/>
        </p:nvSpPr>
        <p:spPr>
          <a:xfrm>
            <a:off x="533130" y="1363133"/>
            <a:ext cx="8187537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/>
              <a:t>Gabriel a donné 10 € à la vendeuse pour payer le livre qui coute 8 €.</a:t>
            </a:r>
          </a:p>
          <a:p>
            <a:endParaRPr lang="fr-FR" sz="3200" dirty="0"/>
          </a:p>
          <a:p>
            <a:r>
              <a:rPr lang="fr-FR" sz="3200" b="1" dirty="0"/>
              <a:t>Combien la vendeuse doit elle rendre ?</a:t>
            </a:r>
            <a:r>
              <a:rPr lang="fr-FR" sz="3200" dirty="0"/>
              <a:t>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98838ED-4C38-57B4-7351-83EA1F454E08}"/>
              </a:ext>
            </a:extLst>
          </p:cNvPr>
          <p:cNvSpPr txBox="1"/>
          <p:nvPr/>
        </p:nvSpPr>
        <p:spPr>
          <a:xfrm>
            <a:off x="815469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861087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Regarde la réponse de cet élève. </a:t>
            </a:r>
            <a:r>
              <a:rPr lang="fr-FR" b="1" dirty="0"/>
              <a:t>Est-elle correcte ?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1492283F-567F-16BF-1324-F9AEA0303782}"/>
              </a:ext>
            </a:extLst>
          </p:cNvPr>
          <p:cNvGrpSpPr/>
          <p:nvPr/>
        </p:nvGrpSpPr>
        <p:grpSpPr>
          <a:xfrm>
            <a:off x="1930954" y="3230314"/>
            <a:ext cx="504000" cy="184320"/>
            <a:chOff x="1930954" y="2790047"/>
            <a:chExt cx="504000" cy="184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5" name="Encre 4">
                  <a:extLst>
                    <a:ext uri="{FF2B5EF4-FFF2-40B4-BE49-F238E27FC236}">
                      <a16:creationId xmlns:a16="http://schemas.microsoft.com/office/drawing/2014/main" id="{9ECCAA93-7354-B0B6-36FA-8135183F0573}"/>
                    </a:ext>
                  </a:extLst>
                </p14:cNvPr>
                <p14:cNvContentPartPr/>
                <p14:nvPr/>
              </p14:nvContentPartPr>
              <p14:xfrm>
                <a:off x="1930954" y="2797247"/>
                <a:ext cx="192600" cy="177120"/>
              </p14:xfrm>
            </p:contentPart>
          </mc:Choice>
          <mc:Fallback xmlns="">
            <p:pic>
              <p:nvPicPr>
                <p:cNvPr id="5" name="Encre 4">
                  <a:extLst>
                    <a:ext uri="{FF2B5EF4-FFF2-40B4-BE49-F238E27FC236}">
                      <a16:creationId xmlns:a16="http://schemas.microsoft.com/office/drawing/2014/main" id="{9ECCAA93-7354-B0B6-36FA-8135183F0573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921954" y="2788247"/>
                  <a:ext cx="210240" cy="194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6" name="Encre 5">
                  <a:extLst>
                    <a:ext uri="{FF2B5EF4-FFF2-40B4-BE49-F238E27FC236}">
                      <a16:creationId xmlns:a16="http://schemas.microsoft.com/office/drawing/2014/main" id="{72527E6C-06A2-656C-D029-9BEC8930181E}"/>
                    </a:ext>
                  </a:extLst>
                </p14:cNvPr>
                <p14:cNvContentPartPr/>
                <p14:nvPr/>
              </p14:nvContentPartPr>
              <p14:xfrm>
                <a:off x="2301034" y="2790047"/>
                <a:ext cx="133920" cy="120960"/>
              </p14:xfrm>
            </p:contentPart>
          </mc:Choice>
          <mc:Fallback xmlns="">
            <p:pic>
              <p:nvPicPr>
                <p:cNvPr id="6" name="Encre 5">
                  <a:extLst>
                    <a:ext uri="{FF2B5EF4-FFF2-40B4-BE49-F238E27FC236}">
                      <a16:creationId xmlns:a16="http://schemas.microsoft.com/office/drawing/2014/main" id="{72527E6C-06A2-656C-D029-9BEC8930181E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292034" y="2781407"/>
                  <a:ext cx="151560" cy="1386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7" name="Encre 6">
                <a:extLst>
                  <a:ext uri="{FF2B5EF4-FFF2-40B4-BE49-F238E27FC236}">
                    <a16:creationId xmlns:a16="http://schemas.microsoft.com/office/drawing/2014/main" id="{07AFF762-2529-8422-4A8D-BA0450CCFB50}"/>
                  </a:ext>
                </a:extLst>
              </p14:cNvPr>
              <p14:cNvContentPartPr/>
              <p14:nvPr/>
            </p14:nvContentPartPr>
            <p14:xfrm>
              <a:off x="2693794" y="3269194"/>
              <a:ext cx="172080" cy="129600"/>
            </p14:xfrm>
          </p:contentPart>
        </mc:Choice>
        <mc:Fallback>
          <p:pic>
            <p:nvPicPr>
              <p:cNvPr id="7" name="Encre 6">
                <a:extLst>
                  <a:ext uri="{FF2B5EF4-FFF2-40B4-BE49-F238E27FC236}">
                    <a16:creationId xmlns:a16="http://schemas.microsoft.com/office/drawing/2014/main" id="{07AFF762-2529-8422-4A8D-BA0450CCFB5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684794" y="3260194"/>
                <a:ext cx="189720" cy="147240"/>
              </a:xfrm>
              <a:prstGeom prst="rect">
                <a:avLst/>
              </a:prstGeom>
            </p:spPr>
          </p:pic>
        </mc:Fallback>
      </mc:AlternateContent>
      <p:grpSp>
        <p:nvGrpSpPr>
          <p:cNvPr id="11" name="Groupe 10">
            <a:extLst>
              <a:ext uri="{FF2B5EF4-FFF2-40B4-BE49-F238E27FC236}">
                <a16:creationId xmlns:a16="http://schemas.microsoft.com/office/drawing/2014/main" id="{620BAE53-F064-93BA-0059-557B63ED2A23}"/>
              </a:ext>
            </a:extLst>
          </p:cNvPr>
          <p:cNvGrpSpPr/>
          <p:nvPr/>
        </p:nvGrpSpPr>
        <p:grpSpPr>
          <a:xfrm>
            <a:off x="3118954" y="3256954"/>
            <a:ext cx="448560" cy="203760"/>
            <a:chOff x="3118954" y="2816687"/>
            <a:chExt cx="448560" cy="203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9" name="Encre 8">
                  <a:extLst>
                    <a:ext uri="{FF2B5EF4-FFF2-40B4-BE49-F238E27FC236}">
                      <a16:creationId xmlns:a16="http://schemas.microsoft.com/office/drawing/2014/main" id="{FA3309FD-EC76-1831-BA8E-20722FA8FA3D}"/>
                    </a:ext>
                  </a:extLst>
                </p14:cNvPr>
                <p14:cNvContentPartPr/>
                <p14:nvPr/>
              </p14:nvContentPartPr>
              <p14:xfrm>
                <a:off x="3118954" y="2816687"/>
                <a:ext cx="151920" cy="149400"/>
              </p14:xfrm>
            </p:contentPart>
          </mc:Choice>
          <mc:Fallback xmlns="">
            <p:pic>
              <p:nvPicPr>
                <p:cNvPr id="9" name="Encre 8">
                  <a:extLst>
                    <a:ext uri="{FF2B5EF4-FFF2-40B4-BE49-F238E27FC236}">
                      <a16:creationId xmlns:a16="http://schemas.microsoft.com/office/drawing/2014/main" id="{FA3309FD-EC76-1831-BA8E-20722FA8FA3D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110314" y="2808047"/>
                  <a:ext cx="169560" cy="16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0" name="Encre 9">
                  <a:extLst>
                    <a:ext uri="{FF2B5EF4-FFF2-40B4-BE49-F238E27FC236}">
                      <a16:creationId xmlns:a16="http://schemas.microsoft.com/office/drawing/2014/main" id="{89BC6CE1-7C64-7738-E14E-73D869CC5F78}"/>
                    </a:ext>
                  </a:extLst>
                </p14:cNvPr>
                <p14:cNvContentPartPr/>
                <p14:nvPr/>
              </p14:nvContentPartPr>
              <p14:xfrm>
                <a:off x="3416674" y="2852327"/>
                <a:ext cx="150840" cy="168120"/>
              </p14:xfrm>
            </p:contentPart>
          </mc:Choice>
          <mc:Fallback xmlns="">
            <p:pic>
              <p:nvPicPr>
                <p:cNvPr id="10" name="Encre 9">
                  <a:extLst>
                    <a:ext uri="{FF2B5EF4-FFF2-40B4-BE49-F238E27FC236}">
                      <a16:creationId xmlns:a16="http://schemas.microsoft.com/office/drawing/2014/main" id="{89BC6CE1-7C64-7738-E14E-73D869CC5F7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407674" y="2843687"/>
                  <a:ext cx="168480" cy="185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5779DE4C-F022-2361-2C0A-9451C61E76F2}"/>
              </a:ext>
            </a:extLst>
          </p:cNvPr>
          <p:cNvGrpSpPr/>
          <p:nvPr/>
        </p:nvGrpSpPr>
        <p:grpSpPr>
          <a:xfrm>
            <a:off x="3986554" y="3250474"/>
            <a:ext cx="1077480" cy="195120"/>
            <a:chOff x="3986554" y="2810207"/>
            <a:chExt cx="1077480" cy="195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3" name="Encre 12">
                  <a:extLst>
                    <a:ext uri="{FF2B5EF4-FFF2-40B4-BE49-F238E27FC236}">
                      <a16:creationId xmlns:a16="http://schemas.microsoft.com/office/drawing/2014/main" id="{4873BA35-C5ED-1D17-156D-4F0A21C93F97}"/>
                    </a:ext>
                  </a:extLst>
                </p14:cNvPr>
                <p14:cNvContentPartPr/>
                <p14:nvPr/>
              </p14:nvContentPartPr>
              <p14:xfrm>
                <a:off x="3986554" y="2816687"/>
                <a:ext cx="182160" cy="140760"/>
              </p14:xfrm>
            </p:contentPart>
          </mc:Choice>
          <mc:Fallback xmlns="">
            <p:pic>
              <p:nvPicPr>
                <p:cNvPr id="13" name="Encre 12">
                  <a:extLst>
                    <a:ext uri="{FF2B5EF4-FFF2-40B4-BE49-F238E27FC236}">
                      <a16:creationId xmlns:a16="http://schemas.microsoft.com/office/drawing/2014/main" id="{4873BA35-C5ED-1D17-156D-4F0A21C93F9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977554" y="2808047"/>
                  <a:ext cx="199800" cy="158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4" name="Encre 13">
                  <a:extLst>
                    <a:ext uri="{FF2B5EF4-FFF2-40B4-BE49-F238E27FC236}">
                      <a16:creationId xmlns:a16="http://schemas.microsoft.com/office/drawing/2014/main" id="{72A294FB-2B11-B9FB-3278-BB44AF078A8E}"/>
                    </a:ext>
                  </a:extLst>
                </p14:cNvPr>
                <p14:cNvContentPartPr/>
                <p14:nvPr/>
              </p14:nvContentPartPr>
              <p14:xfrm>
                <a:off x="4254034" y="2822447"/>
                <a:ext cx="149040" cy="138600"/>
              </p14:xfrm>
            </p:contentPart>
          </mc:Choice>
          <mc:Fallback xmlns="">
            <p:pic>
              <p:nvPicPr>
                <p:cNvPr id="14" name="Encre 13">
                  <a:extLst>
                    <a:ext uri="{FF2B5EF4-FFF2-40B4-BE49-F238E27FC236}">
                      <a16:creationId xmlns:a16="http://schemas.microsoft.com/office/drawing/2014/main" id="{72A294FB-2B11-B9FB-3278-BB44AF078A8E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245394" y="2813807"/>
                  <a:ext cx="16668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5" name="Encre 14">
                  <a:extLst>
                    <a:ext uri="{FF2B5EF4-FFF2-40B4-BE49-F238E27FC236}">
                      <a16:creationId xmlns:a16="http://schemas.microsoft.com/office/drawing/2014/main" id="{EA2B9E1D-E34E-9A94-AB03-99CBE88E85D6}"/>
                    </a:ext>
                  </a:extLst>
                </p14:cNvPr>
                <p14:cNvContentPartPr/>
                <p14:nvPr/>
              </p14:nvContentPartPr>
              <p14:xfrm>
                <a:off x="4491994" y="2837927"/>
                <a:ext cx="136440" cy="167400"/>
              </p14:xfrm>
            </p:contentPart>
          </mc:Choice>
          <mc:Fallback xmlns="">
            <p:pic>
              <p:nvPicPr>
                <p:cNvPr id="15" name="Encre 14">
                  <a:extLst>
                    <a:ext uri="{FF2B5EF4-FFF2-40B4-BE49-F238E27FC236}">
                      <a16:creationId xmlns:a16="http://schemas.microsoft.com/office/drawing/2014/main" id="{EA2B9E1D-E34E-9A94-AB03-99CBE88E85D6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4483354" y="2829287"/>
                  <a:ext cx="154080" cy="18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D13A5A14-B217-7E4C-9C64-47FFEDEDE21C}"/>
                    </a:ext>
                  </a:extLst>
                </p14:cNvPr>
                <p14:cNvContentPartPr/>
                <p14:nvPr/>
              </p14:nvContentPartPr>
              <p14:xfrm>
                <a:off x="4707634" y="2832527"/>
                <a:ext cx="158760" cy="16164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D13A5A14-B217-7E4C-9C64-47FFEDEDE21C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4698634" y="2823887"/>
                  <a:ext cx="176400" cy="17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18" name="Encre 17">
                  <a:extLst>
                    <a:ext uri="{FF2B5EF4-FFF2-40B4-BE49-F238E27FC236}">
                      <a16:creationId xmlns:a16="http://schemas.microsoft.com/office/drawing/2014/main" id="{0491164E-D9AD-0837-9988-29C0995A00E4}"/>
                    </a:ext>
                  </a:extLst>
                </p14:cNvPr>
                <p14:cNvContentPartPr/>
                <p14:nvPr/>
              </p14:nvContentPartPr>
              <p14:xfrm>
                <a:off x="4915714" y="2810207"/>
                <a:ext cx="148320" cy="169920"/>
              </p14:xfrm>
            </p:contentPart>
          </mc:Choice>
          <mc:Fallback xmlns="">
            <p:pic>
              <p:nvPicPr>
                <p:cNvPr id="18" name="Encre 17">
                  <a:extLst>
                    <a:ext uri="{FF2B5EF4-FFF2-40B4-BE49-F238E27FC236}">
                      <a16:creationId xmlns:a16="http://schemas.microsoft.com/office/drawing/2014/main" id="{0491164E-D9AD-0837-9988-29C0995A00E4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907074" y="2801207"/>
                  <a:ext cx="165960" cy="187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E0F84CAF-6F5F-71F9-B191-B19EEBF80C0F}"/>
              </a:ext>
            </a:extLst>
          </p:cNvPr>
          <p:cNvGrpSpPr/>
          <p:nvPr/>
        </p:nvGrpSpPr>
        <p:grpSpPr>
          <a:xfrm>
            <a:off x="2295274" y="3605434"/>
            <a:ext cx="381600" cy="343800"/>
            <a:chOff x="2295274" y="3165167"/>
            <a:chExt cx="381600" cy="343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0" name="Encre 19">
                  <a:extLst>
                    <a:ext uri="{FF2B5EF4-FFF2-40B4-BE49-F238E27FC236}">
                      <a16:creationId xmlns:a16="http://schemas.microsoft.com/office/drawing/2014/main" id="{8A03298D-FF27-ACB3-9B4F-76B78580AC3B}"/>
                    </a:ext>
                  </a:extLst>
                </p14:cNvPr>
                <p14:cNvContentPartPr/>
                <p14:nvPr/>
              </p14:nvContentPartPr>
              <p14:xfrm>
                <a:off x="2295274" y="3165167"/>
                <a:ext cx="155880" cy="126360"/>
              </p14:xfrm>
            </p:contentPart>
          </mc:Choice>
          <mc:Fallback xmlns="">
            <p:pic>
              <p:nvPicPr>
                <p:cNvPr id="20" name="Encre 19">
                  <a:extLst>
                    <a:ext uri="{FF2B5EF4-FFF2-40B4-BE49-F238E27FC236}">
                      <a16:creationId xmlns:a16="http://schemas.microsoft.com/office/drawing/2014/main" id="{8A03298D-FF27-ACB3-9B4F-76B78580AC3B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286634" y="3156167"/>
                  <a:ext cx="17352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38A2D617-B69B-A8F7-7CB8-D17F5BB45E7B}"/>
                    </a:ext>
                  </a:extLst>
                </p14:cNvPr>
                <p14:cNvContentPartPr/>
                <p14:nvPr/>
              </p14:nvContentPartPr>
              <p14:xfrm>
                <a:off x="2520274" y="3185327"/>
                <a:ext cx="152640" cy="121320"/>
              </p14:xfrm>
            </p:contentPart>
          </mc:Choice>
          <mc:Fallback xmlns="">
            <p:pic>
              <p:nvPicPr>
                <p:cNvPr id="21" name="Encre 20">
                  <a:extLst>
                    <a:ext uri="{FF2B5EF4-FFF2-40B4-BE49-F238E27FC236}">
                      <a16:creationId xmlns:a16="http://schemas.microsoft.com/office/drawing/2014/main" id="{38A2D617-B69B-A8F7-7CB8-D17F5BB45E7B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511274" y="3176327"/>
                  <a:ext cx="170280" cy="138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2" name="Encre 21">
                  <a:extLst>
                    <a:ext uri="{FF2B5EF4-FFF2-40B4-BE49-F238E27FC236}">
                      <a16:creationId xmlns:a16="http://schemas.microsoft.com/office/drawing/2014/main" id="{CF34A4BA-8B5C-321A-3FCE-1BBDA78C6942}"/>
                    </a:ext>
                  </a:extLst>
                </p14:cNvPr>
                <p14:cNvContentPartPr/>
                <p14:nvPr/>
              </p14:nvContentPartPr>
              <p14:xfrm>
                <a:off x="2302474" y="3323567"/>
                <a:ext cx="164520" cy="160920"/>
              </p14:xfrm>
            </p:contentPart>
          </mc:Choice>
          <mc:Fallback xmlns="">
            <p:pic>
              <p:nvPicPr>
                <p:cNvPr id="22" name="Encre 21">
                  <a:extLst>
                    <a:ext uri="{FF2B5EF4-FFF2-40B4-BE49-F238E27FC236}">
                      <a16:creationId xmlns:a16="http://schemas.microsoft.com/office/drawing/2014/main" id="{CF34A4BA-8B5C-321A-3FCE-1BBDA78C6942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293474" y="3314927"/>
                  <a:ext cx="182160" cy="17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3" name="Encre 22">
                  <a:extLst>
                    <a:ext uri="{FF2B5EF4-FFF2-40B4-BE49-F238E27FC236}">
                      <a16:creationId xmlns:a16="http://schemas.microsoft.com/office/drawing/2014/main" id="{657B1A65-C1F4-0143-6E77-C4F9FD30BE67}"/>
                    </a:ext>
                  </a:extLst>
                </p14:cNvPr>
                <p14:cNvContentPartPr/>
                <p14:nvPr/>
              </p14:nvContentPartPr>
              <p14:xfrm>
                <a:off x="2531794" y="3363887"/>
                <a:ext cx="145080" cy="145080"/>
              </p14:xfrm>
            </p:contentPart>
          </mc:Choice>
          <mc:Fallback xmlns="">
            <p:pic>
              <p:nvPicPr>
                <p:cNvPr id="23" name="Encre 22">
                  <a:extLst>
                    <a:ext uri="{FF2B5EF4-FFF2-40B4-BE49-F238E27FC236}">
                      <a16:creationId xmlns:a16="http://schemas.microsoft.com/office/drawing/2014/main" id="{657B1A65-C1F4-0143-6E77-C4F9FD30BE67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523154" y="3355247"/>
                  <a:ext cx="162720" cy="162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86095D5E-CB62-E774-91B1-C0EFFB8701AB}"/>
              </a:ext>
            </a:extLst>
          </p:cNvPr>
          <p:cNvGrpSpPr/>
          <p:nvPr/>
        </p:nvGrpSpPr>
        <p:grpSpPr>
          <a:xfrm>
            <a:off x="2979634" y="3650434"/>
            <a:ext cx="409320" cy="361440"/>
            <a:chOff x="2979634" y="3210167"/>
            <a:chExt cx="409320" cy="36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25" name="Encre 24">
                  <a:extLst>
                    <a:ext uri="{FF2B5EF4-FFF2-40B4-BE49-F238E27FC236}">
                      <a16:creationId xmlns:a16="http://schemas.microsoft.com/office/drawing/2014/main" id="{054F9D29-D19B-400B-0FB4-FCC0211802C0}"/>
                    </a:ext>
                  </a:extLst>
                </p14:cNvPr>
                <p14:cNvContentPartPr/>
                <p14:nvPr/>
              </p14:nvContentPartPr>
              <p14:xfrm>
                <a:off x="2979634" y="3210167"/>
                <a:ext cx="173160" cy="135720"/>
              </p14:xfrm>
            </p:contentPart>
          </mc:Choice>
          <mc:Fallback xmlns="">
            <p:pic>
              <p:nvPicPr>
                <p:cNvPr id="25" name="Encre 24">
                  <a:extLst>
                    <a:ext uri="{FF2B5EF4-FFF2-40B4-BE49-F238E27FC236}">
                      <a16:creationId xmlns:a16="http://schemas.microsoft.com/office/drawing/2014/main" id="{054F9D29-D19B-400B-0FB4-FCC0211802C0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970994" y="3201167"/>
                  <a:ext cx="190800" cy="15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26" name="Encre 25">
                  <a:extLst>
                    <a:ext uri="{FF2B5EF4-FFF2-40B4-BE49-F238E27FC236}">
                      <a16:creationId xmlns:a16="http://schemas.microsoft.com/office/drawing/2014/main" id="{FFD8F374-E420-D2E4-6619-68118A095892}"/>
                    </a:ext>
                  </a:extLst>
                </p14:cNvPr>
                <p14:cNvContentPartPr/>
                <p14:nvPr/>
              </p14:nvContentPartPr>
              <p14:xfrm>
                <a:off x="3207514" y="3237167"/>
                <a:ext cx="130680" cy="108720"/>
              </p14:xfrm>
            </p:contentPart>
          </mc:Choice>
          <mc:Fallback xmlns="">
            <p:pic>
              <p:nvPicPr>
                <p:cNvPr id="26" name="Encre 25">
                  <a:extLst>
                    <a:ext uri="{FF2B5EF4-FFF2-40B4-BE49-F238E27FC236}">
                      <a16:creationId xmlns:a16="http://schemas.microsoft.com/office/drawing/2014/main" id="{FFD8F374-E420-D2E4-6619-68118A095892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198874" y="3228527"/>
                  <a:ext cx="148320" cy="12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27" name="Encre 26">
                  <a:extLst>
                    <a:ext uri="{FF2B5EF4-FFF2-40B4-BE49-F238E27FC236}">
                      <a16:creationId xmlns:a16="http://schemas.microsoft.com/office/drawing/2014/main" id="{066B93E2-9AD3-DEB7-1711-C1B61172D9F1}"/>
                    </a:ext>
                  </a:extLst>
                </p14:cNvPr>
                <p14:cNvContentPartPr/>
                <p14:nvPr/>
              </p14:nvContentPartPr>
              <p14:xfrm>
                <a:off x="2985754" y="3435167"/>
                <a:ext cx="158040" cy="116640"/>
              </p14:xfrm>
            </p:contentPart>
          </mc:Choice>
          <mc:Fallback xmlns="">
            <p:pic>
              <p:nvPicPr>
                <p:cNvPr id="27" name="Encre 26">
                  <a:extLst>
                    <a:ext uri="{FF2B5EF4-FFF2-40B4-BE49-F238E27FC236}">
                      <a16:creationId xmlns:a16="http://schemas.microsoft.com/office/drawing/2014/main" id="{066B93E2-9AD3-DEB7-1711-C1B61172D9F1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2977114" y="3426167"/>
                  <a:ext cx="175680" cy="13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8" name="Encre 27">
                  <a:extLst>
                    <a:ext uri="{FF2B5EF4-FFF2-40B4-BE49-F238E27FC236}">
                      <a16:creationId xmlns:a16="http://schemas.microsoft.com/office/drawing/2014/main" id="{02150CD2-E2FC-6D77-F0C0-A59670E22C8F}"/>
                    </a:ext>
                  </a:extLst>
                </p14:cNvPr>
                <p14:cNvContentPartPr/>
                <p14:nvPr/>
              </p14:nvContentPartPr>
              <p14:xfrm>
                <a:off x="3245674" y="3423647"/>
                <a:ext cx="143280" cy="147960"/>
              </p14:xfrm>
            </p:contentPart>
          </mc:Choice>
          <mc:Fallback xmlns="">
            <p:pic>
              <p:nvPicPr>
                <p:cNvPr id="28" name="Encre 27">
                  <a:extLst>
                    <a:ext uri="{FF2B5EF4-FFF2-40B4-BE49-F238E27FC236}">
                      <a16:creationId xmlns:a16="http://schemas.microsoft.com/office/drawing/2014/main" id="{02150CD2-E2FC-6D77-F0C0-A59670E22C8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3236674" y="3415007"/>
                  <a:ext cx="160920" cy="165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EECDBCBA-EE46-14EF-3BAC-C1461436A907}"/>
              </a:ext>
            </a:extLst>
          </p:cNvPr>
          <p:cNvGrpSpPr/>
          <p:nvPr/>
        </p:nvGrpSpPr>
        <p:grpSpPr>
          <a:xfrm>
            <a:off x="1951114" y="4292674"/>
            <a:ext cx="2190240" cy="514080"/>
            <a:chOff x="1951114" y="3852407"/>
            <a:chExt cx="2190240" cy="514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30" name="Encre 29">
                  <a:extLst>
                    <a:ext uri="{FF2B5EF4-FFF2-40B4-BE49-F238E27FC236}">
                      <a16:creationId xmlns:a16="http://schemas.microsoft.com/office/drawing/2014/main" id="{883E8044-CEA6-5775-55FE-B47773C1F62A}"/>
                    </a:ext>
                  </a:extLst>
                </p14:cNvPr>
                <p14:cNvContentPartPr/>
                <p14:nvPr/>
              </p14:nvContentPartPr>
              <p14:xfrm>
                <a:off x="1951114" y="3852407"/>
                <a:ext cx="149040" cy="466200"/>
              </p14:xfrm>
            </p:contentPart>
          </mc:Choice>
          <mc:Fallback xmlns="">
            <p:pic>
              <p:nvPicPr>
                <p:cNvPr id="30" name="Encre 29">
                  <a:extLst>
                    <a:ext uri="{FF2B5EF4-FFF2-40B4-BE49-F238E27FC236}">
                      <a16:creationId xmlns:a16="http://schemas.microsoft.com/office/drawing/2014/main" id="{883E8044-CEA6-5775-55FE-B47773C1F62A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1942474" y="3843767"/>
                  <a:ext cx="166680" cy="48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31" name="Encre 30">
                  <a:extLst>
                    <a:ext uri="{FF2B5EF4-FFF2-40B4-BE49-F238E27FC236}">
                      <a16:creationId xmlns:a16="http://schemas.microsoft.com/office/drawing/2014/main" id="{52C008BD-F6AF-8881-6105-A6905522C8A8}"/>
                    </a:ext>
                  </a:extLst>
                </p14:cNvPr>
                <p14:cNvContentPartPr/>
                <p14:nvPr/>
              </p14:nvContentPartPr>
              <p14:xfrm>
                <a:off x="2235154" y="3918647"/>
                <a:ext cx="203040" cy="385560"/>
              </p14:xfrm>
            </p:contentPart>
          </mc:Choice>
          <mc:Fallback xmlns="">
            <p:pic>
              <p:nvPicPr>
                <p:cNvPr id="31" name="Encre 30">
                  <a:extLst>
                    <a:ext uri="{FF2B5EF4-FFF2-40B4-BE49-F238E27FC236}">
                      <a16:creationId xmlns:a16="http://schemas.microsoft.com/office/drawing/2014/main" id="{52C008BD-F6AF-8881-6105-A6905522C8A8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2226514" y="3910007"/>
                  <a:ext cx="220680" cy="40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3" name="Encre 32">
                  <a:extLst>
                    <a:ext uri="{FF2B5EF4-FFF2-40B4-BE49-F238E27FC236}">
                      <a16:creationId xmlns:a16="http://schemas.microsoft.com/office/drawing/2014/main" id="{1F552EB5-E788-9450-D41A-7367F7BD3994}"/>
                    </a:ext>
                  </a:extLst>
                </p14:cNvPr>
                <p14:cNvContentPartPr/>
                <p14:nvPr/>
              </p14:nvContentPartPr>
              <p14:xfrm>
                <a:off x="2652034" y="4033487"/>
                <a:ext cx="14040" cy="249120"/>
              </p14:xfrm>
            </p:contentPart>
          </mc:Choice>
          <mc:Fallback xmlns="">
            <p:pic>
              <p:nvPicPr>
                <p:cNvPr id="33" name="Encre 32">
                  <a:extLst>
                    <a:ext uri="{FF2B5EF4-FFF2-40B4-BE49-F238E27FC236}">
                      <a16:creationId xmlns:a16="http://schemas.microsoft.com/office/drawing/2014/main" id="{1F552EB5-E788-9450-D41A-7367F7BD3994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643034" y="4024487"/>
                  <a:ext cx="31680" cy="266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4" name="Encre 33">
                  <a:extLst>
                    <a:ext uri="{FF2B5EF4-FFF2-40B4-BE49-F238E27FC236}">
                      <a16:creationId xmlns:a16="http://schemas.microsoft.com/office/drawing/2014/main" id="{8A55EF6C-92A6-007A-2533-6662F3824DBD}"/>
                    </a:ext>
                  </a:extLst>
                </p14:cNvPr>
                <p14:cNvContentPartPr/>
                <p14:nvPr/>
              </p14:nvContentPartPr>
              <p14:xfrm>
                <a:off x="2533234" y="4136447"/>
                <a:ext cx="259560" cy="16200"/>
              </p14:xfrm>
            </p:contentPart>
          </mc:Choice>
          <mc:Fallback xmlns="">
            <p:pic>
              <p:nvPicPr>
                <p:cNvPr id="34" name="Encre 33">
                  <a:extLst>
                    <a:ext uri="{FF2B5EF4-FFF2-40B4-BE49-F238E27FC236}">
                      <a16:creationId xmlns:a16="http://schemas.microsoft.com/office/drawing/2014/main" id="{8A55EF6C-92A6-007A-2533-6662F3824DBD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2524234" y="4127807"/>
                  <a:ext cx="277200" cy="3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5" name="Encre 34">
                  <a:extLst>
                    <a:ext uri="{FF2B5EF4-FFF2-40B4-BE49-F238E27FC236}">
                      <a16:creationId xmlns:a16="http://schemas.microsoft.com/office/drawing/2014/main" id="{3DCAC7BA-4198-7E16-8A5A-FD132CECA575}"/>
                    </a:ext>
                  </a:extLst>
                </p14:cNvPr>
                <p14:cNvContentPartPr/>
                <p14:nvPr/>
              </p14:nvContentPartPr>
              <p14:xfrm>
                <a:off x="3051634" y="3942407"/>
                <a:ext cx="360" cy="360"/>
              </p14:xfrm>
            </p:contentPart>
          </mc:Choice>
          <mc:Fallback xmlns="">
            <p:pic>
              <p:nvPicPr>
                <p:cNvPr id="35" name="Encre 34">
                  <a:extLst>
                    <a:ext uri="{FF2B5EF4-FFF2-40B4-BE49-F238E27FC236}">
                      <a16:creationId xmlns:a16="http://schemas.microsoft.com/office/drawing/2014/main" id="{3DCAC7BA-4198-7E16-8A5A-FD132CECA575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042994" y="393340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6" name="Encre 35">
                  <a:extLst>
                    <a:ext uri="{FF2B5EF4-FFF2-40B4-BE49-F238E27FC236}">
                      <a16:creationId xmlns:a16="http://schemas.microsoft.com/office/drawing/2014/main" id="{019D24CF-1E6C-4B2B-E101-471D79B068A5}"/>
                    </a:ext>
                  </a:extLst>
                </p14:cNvPr>
                <p14:cNvContentPartPr/>
                <p14:nvPr/>
              </p14:nvContentPartPr>
              <p14:xfrm>
                <a:off x="2944714" y="3937367"/>
                <a:ext cx="164520" cy="175680"/>
              </p14:xfrm>
            </p:contentPart>
          </mc:Choice>
          <mc:Fallback xmlns="">
            <p:pic>
              <p:nvPicPr>
                <p:cNvPr id="36" name="Encre 35">
                  <a:extLst>
                    <a:ext uri="{FF2B5EF4-FFF2-40B4-BE49-F238E27FC236}">
                      <a16:creationId xmlns:a16="http://schemas.microsoft.com/office/drawing/2014/main" id="{019D24CF-1E6C-4B2B-E101-471D79B068A5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935714" y="3928367"/>
                  <a:ext cx="182160" cy="19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8" name="Encre 37">
                  <a:extLst>
                    <a:ext uri="{FF2B5EF4-FFF2-40B4-BE49-F238E27FC236}">
                      <a16:creationId xmlns:a16="http://schemas.microsoft.com/office/drawing/2014/main" id="{E0FC3E85-30FB-23B9-BADF-45E88D768BD3}"/>
                    </a:ext>
                  </a:extLst>
                </p14:cNvPr>
                <p14:cNvContentPartPr/>
                <p14:nvPr/>
              </p14:nvContentPartPr>
              <p14:xfrm>
                <a:off x="2932474" y="4092887"/>
                <a:ext cx="176040" cy="231840"/>
              </p14:xfrm>
            </p:contentPart>
          </mc:Choice>
          <mc:Fallback xmlns="">
            <p:pic>
              <p:nvPicPr>
                <p:cNvPr id="38" name="Encre 37">
                  <a:extLst>
                    <a:ext uri="{FF2B5EF4-FFF2-40B4-BE49-F238E27FC236}">
                      <a16:creationId xmlns:a16="http://schemas.microsoft.com/office/drawing/2014/main" id="{E0FC3E85-30FB-23B9-BADF-45E88D768BD3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2923834" y="4084247"/>
                  <a:ext cx="193680" cy="24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9" name="Encre 38">
                  <a:extLst>
                    <a:ext uri="{FF2B5EF4-FFF2-40B4-BE49-F238E27FC236}">
                      <a16:creationId xmlns:a16="http://schemas.microsoft.com/office/drawing/2014/main" id="{5BDF2AEC-F010-FC24-B6A6-FBFCD67E817A}"/>
                    </a:ext>
                  </a:extLst>
                </p14:cNvPr>
                <p14:cNvContentPartPr/>
                <p14:nvPr/>
              </p14:nvContentPartPr>
              <p14:xfrm>
                <a:off x="3198514" y="4171727"/>
                <a:ext cx="251640" cy="5040"/>
              </p14:xfrm>
            </p:contentPart>
          </mc:Choice>
          <mc:Fallback xmlns="">
            <p:pic>
              <p:nvPicPr>
                <p:cNvPr id="39" name="Encre 38">
                  <a:extLst>
                    <a:ext uri="{FF2B5EF4-FFF2-40B4-BE49-F238E27FC236}">
                      <a16:creationId xmlns:a16="http://schemas.microsoft.com/office/drawing/2014/main" id="{5BDF2AEC-F010-FC24-B6A6-FBFCD67E817A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189514" y="4163087"/>
                  <a:ext cx="26928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40" name="Encre 39">
                  <a:extLst>
                    <a:ext uri="{FF2B5EF4-FFF2-40B4-BE49-F238E27FC236}">
                      <a16:creationId xmlns:a16="http://schemas.microsoft.com/office/drawing/2014/main" id="{D4196E28-C321-D17A-28E1-4B4BABF645DF}"/>
                    </a:ext>
                  </a:extLst>
                </p14:cNvPr>
                <p14:cNvContentPartPr/>
                <p14:nvPr/>
              </p14:nvContentPartPr>
              <p14:xfrm>
                <a:off x="3210034" y="4294127"/>
                <a:ext cx="300960" cy="26280"/>
              </p14:xfrm>
            </p:contentPart>
          </mc:Choice>
          <mc:Fallback xmlns="">
            <p:pic>
              <p:nvPicPr>
                <p:cNvPr id="40" name="Encre 39">
                  <a:extLst>
                    <a:ext uri="{FF2B5EF4-FFF2-40B4-BE49-F238E27FC236}">
                      <a16:creationId xmlns:a16="http://schemas.microsoft.com/office/drawing/2014/main" id="{D4196E28-C321-D17A-28E1-4B4BABF645D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3201034" y="4285127"/>
                  <a:ext cx="318600" cy="43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42" name="Encre 41">
                  <a:extLst>
                    <a:ext uri="{FF2B5EF4-FFF2-40B4-BE49-F238E27FC236}">
                      <a16:creationId xmlns:a16="http://schemas.microsoft.com/office/drawing/2014/main" id="{C67831D3-194D-FEF3-37C1-B3D805A059F6}"/>
                    </a:ext>
                  </a:extLst>
                </p14:cNvPr>
                <p14:cNvContentPartPr/>
                <p14:nvPr/>
              </p14:nvContentPartPr>
              <p14:xfrm>
                <a:off x="3673354" y="3920087"/>
                <a:ext cx="110880" cy="188640"/>
              </p14:xfrm>
            </p:contentPart>
          </mc:Choice>
          <mc:Fallback xmlns="">
            <p:pic>
              <p:nvPicPr>
                <p:cNvPr id="42" name="Encre 41">
                  <a:extLst>
                    <a:ext uri="{FF2B5EF4-FFF2-40B4-BE49-F238E27FC236}">
                      <a16:creationId xmlns:a16="http://schemas.microsoft.com/office/drawing/2014/main" id="{C67831D3-194D-FEF3-37C1-B3D805A059F6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3664354" y="3911447"/>
                  <a:ext cx="128520" cy="206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43" name="Encre 42">
                  <a:extLst>
                    <a:ext uri="{FF2B5EF4-FFF2-40B4-BE49-F238E27FC236}">
                      <a16:creationId xmlns:a16="http://schemas.microsoft.com/office/drawing/2014/main" id="{FB093C42-0D69-28EF-DFE3-6560FB35F339}"/>
                    </a:ext>
                  </a:extLst>
                </p14:cNvPr>
                <p14:cNvContentPartPr/>
                <p14:nvPr/>
              </p14:nvContentPartPr>
              <p14:xfrm>
                <a:off x="3791794" y="3902807"/>
                <a:ext cx="5040" cy="399600"/>
              </p14:xfrm>
            </p:contentPart>
          </mc:Choice>
          <mc:Fallback xmlns="">
            <p:pic>
              <p:nvPicPr>
                <p:cNvPr id="43" name="Encre 42">
                  <a:extLst>
                    <a:ext uri="{FF2B5EF4-FFF2-40B4-BE49-F238E27FC236}">
                      <a16:creationId xmlns:a16="http://schemas.microsoft.com/office/drawing/2014/main" id="{FB093C42-0D69-28EF-DFE3-6560FB35F339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783154" y="3894167"/>
                  <a:ext cx="22680" cy="41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45" name="Encre 44">
                  <a:extLst>
                    <a:ext uri="{FF2B5EF4-FFF2-40B4-BE49-F238E27FC236}">
                      <a16:creationId xmlns:a16="http://schemas.microsoft.com/office/drawing/2014/main" id="{65C5BF3D-1165-3742-C559-2B33F9F90F0E}"/>
                    </a:ext>
                  </a:extLst>
                </p14:cNvPr>
                <p14:cNvContentPartPr/>
                <p14:nvPr/>
              </p14:nvContentPartPr>
              <p14:xfrm>
                <a:off x="3905554" y="3918647"/>
                <a:ext cx="225000" cy="254880"/>
              </p14:xfrm>
            </p:contentPart>
          </mc:Choice>
          <mc:Fallback xmlns="">
            <p:pic>
              <p:nvPicPr>
                <p:cNvPr id="45" name="Encre 44">
                  <a:extLst>
                    <a:ext uri="{FF2B5EF4-FFF2-40B4-BE49-F238E27FC236}">
                      <a16:creationId xmlns:a16="http://schemas.microsoft.com/office/drawing/2014/main" id="{65C5BF3D-1165-3742-C559-2B33F9F90F0E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896914" y="3910007"/>
                  <a:ext cx="242640" cy="27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47" name="Encre 46">
                  <a:extLst>
                    <a:ext uri="{FF2B5EF4-FFF2-40B4-BE49-F238E27FC236}">
                      <a16:creationId xmlns:a16="http://schemas.microsoft.com/office/drawing/2014/main" id="{761EC438-C8AD-E795-0F77-E34DD5DE93E7}"/>
                    </a:ext>
                  </a:extLst>
                </p14:cNvPr>
                <p14:cNvContentPartPr/>
                <p14:nvPr/>
              </p14:nvContentPartPr>
              <p14:xfrm>
                <a:off x="3893314" y="4146527"/>
                <a:ext cx="248040" cy="219960"/>
              </p14:xfrm>
            </p:contentPart>
          </mc:Choice>
          <mc:Fallback xmlns="">
            <p:pic>
              <p:nvPicPr>
                <p:cNvPr id="47" name="Encre 46">
                  <a:extLst>
                    <a:ext uri="{FF2B5EF4-FFF2-40B4-BE49-F238E27FC236}">
                      <a16:creationId xmlns:a16="http://schemas.microsoft.com/office/drawing/2014/main" id="{761EC438-C8AD-E795-0F77-E34DD5DE93E7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884674" y="4137527"/>
                  <a:ext cx="265680" cy="23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49" name="Encre 48">
                  <a:extLst>
                    <a:ext uri="{FF2B5EF4-FFF2-40B4-BE49-F238E27FC236}">
                      <a16:creationId xmlns:a16="http://schemas.microsoft.com/office/drawing/2014/main" id="{C4913650-56C6-E2D4-D351-EB22FE6491E1}"/>
                    </a:ext>
                  </a:extLst>
                </p14:cNvPr>
                <p14:cNvContentPartPr/>
                <p14:nvPr/>
              </p14:nvContentPartPr>
              <p14:xfrm>
                <a:off x="3966034" y="4164167"/>
                <a:ext cx="360" cy="360"/>
              </p14:xfrm>
            </p:contentPart>
          </mc:Choice>
          <mc:Fallback xmlns="">
            <p:pic>
              <p:nvPicPr>
                <p:cNvPr id="49" name="Encre 48">
                  <a:extLst>
                    <a:ext uri="{FF2B5EF4-FFF2-40B4-BE49-F238E27FC236}">
                      <a16:creationId xmlns:a16="http://schemas.microsoft.com/office/drawing/2014/main" id="{C4913650-56C6-E2D4-D351-EB22FE6491E1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957394" y="4155167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22E0560F-366D-44C9-C9EF-4D5036F7906C}"/>
              </a:ext>
            </a:extLst>
          </p:cNvPr>
          <p:cNvGrpSpPr/>
          <p:nvPr/>
        </p:nvGrpSpPr>
        <p:grpSpPr>
          <a:xfrm>
            <a:off x="1390234" y="5225434"/>
            <a:ext cx="506880" cy="468720"/>
            <a:chOff x="1390234" y="4785167"/>
            <a:chExt cx="506880" cy="468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6">
              <p14:nvContentPartPr>
                <p14:cNvPr id="51" name="Encre 50">
                  <a:extLst>
                    <a:ext uri="{FF2B5EF4-FFF2-40B4-BE49-F238E27FC236}">
                      <a16:creationId xmlns:a16="http://schemas.microsoft.com/office/drawing/2014/main" id="{9703EF57-A539-19A8-4A76-429731ED4F7E}"/>
                    </a:ext>
                  </a:extLst>
                </p14:cNvPr>
                <p14:cNvContentPartPr/>
                <p14:nvPr/>
              </p14:nvContentPartPr>
              <p14:xfrm>
                <a:off x="1390234" y="4785167"/>
                <a:ext cx="237240" cy="461520"/>
              </p14:xfrm>
            </p:contentPart>
          </mc:Choice>
          <mc:Fallback xmlns="">
            <p:pic>
              <p:nvPicPr>
                <p:cNvPr id="51" name="Encre 50">
                  <a:extLst>
                    <a:ext uri="{FF2B5EF4-FFF2-40B4-BE49-F238E27FC236}">
                      <a16:creationId xmlns:a16="http://schemas.microsoft.com/office/drawing/2014/main" id="{9703EF57-A539-19A8-4A76-429731ED4F7E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1381234" y="4776167"/>
                  <a:ext cx="254880" cy="47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8">
              <p14:nvContentPartPr>
                <p14:cNvPr id="52" name="Encre 51">
                  <a:extLst>
                    <a:ext uri="{FF2B5EF4-FFF2-40B4-BE49-F238E27FC236}">
                      <a16:creationId xmlns:a16="http://schemas.microsoft.com/office/drawing/2014/main" id="{916FEF74-3154-35CD-4A6B-A70DE417866C}"/>
                    </a:ext>
                  </a:extLst>
                </p14:cNvPr>
                <p14:cNvContentPartPr/>
                <p14:nvPr/>
              </p14:nvContentPartPr>
              <p14:xfrm>
                <a:off x="1571314" y="4836287"/>
                <a:ext cx="325800" cy="417600"/>
              </p14:xfrm>
            </p:contentPart>
          </mc:Choice>
          <mc:Fallback xmlns="">
            <p:pic>
              <p:nvPicPr>
                <p:cNvPr id="52" name="Encre 51">
                  <a:extLst>
                    <a:ext uri="{FF2B5EF4-FFF2-40B4-BE49-F238E27FC236}">
                      <a16:creationId xmlns:a16="http://schemas.microsoft.com/office/drawing/2014/main" id="{916FEF74-3154-35CD-4A6B-A70DE417866C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1562674" y="4827287"/>
                  <a:ext cx="343440" cy="435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54" name="Encre 53">
                <a:extLst>
                  <a:ext uri="{FF2B5EF4-FFF2-40B4-BE49-F238E27FC236}">
                    <a16:creationId xmlns:a16="http://schemas.microsoft.com/office/drawing/2014/main" id="{98A0A46D-938E-15C5-8618-A0C35B393996}"/>
                  </a:ext>
                </a:extLst>
              </p14:cNvPr>
              <p14:cNvContentPartPr/>
              <p14:nvPr/>
            </p14:nvContentPartPr>
            <p14:xfrm>
              <a:off x="2053714" y="5535034"/>
              <a:ext cx="180000" cy="432360"/>
            </p14:xfrm>
          </p:contentPart>
        </mc:Choice>
        <mc:Fallback>
          <p:pic>
            <p:nvPicPr>
              <p:cNvPr id="54" name="Encre 53">
                <a:extLst>
                  <a:ext uri="{FF2B5EF4-FFF2-40B4-BE49-F238E27FC236}">
                    <a16:creationId xmlns:a16="http://schemas.microsoft.com/office/drawing/2014/main" id="{98A0A46D-938E-15C5-8618-A0C35B393996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2044696" y="5526026"/>
                <a:ext cx="197675" cy="450015"/>
              </a:xfrm>
              <a:prstGeom prst="rect">
                <a:avLst/>
              </a:prstGeom>
            </p:spPr>
          </p:pic>
        </mc:Fallback>
      </mc:AlternateContent>
      <p:grpSp>
        <p:nvGrpSpPr>
          <p:cNvPr id="61" name="Groupe 60">
            <a:extLst>
              <a:ext uri="{FF2B5EF4-FFF2-40B4-BE49-F238E27FC236}">
                <a16:creationId xmlns:a16="http://schemas.microsoft.com/office/drawing/2014/main" id="{50F8402F-9FA7-EBF9-7182-41A6881312ED}"/>
              </a:ext>
            </a:extLst>
          </p:cNvPr>
          <p:cNvGrpSpPr/>
          <p:nvPr/>
        </p:nvGrpSpPr>
        <p:grpSpPr>
          <a:xfrm>
            <a:off x="2448994" y="5514874"/>
            <a:ext cx="275400" cy="183600"/>
            <a:chOff x="2448994" y="5074607"/>
            <a:chExt cx="275400" cy="1836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2">
              <p14:nvContentPartPr>
                <p14:cNvPr id="55" name="Encre 54">
                  <a:extLst>
                    <a:ext uri="{FF2B5EF4-FFF2-40B4-BE49-F238E27FC236}">
                      <a16:creationId xmlns:a16="http://schemas.microsoft.com/office/drawing/2014/main" id="{43D0853A-A5C4-4997-C7A8-78A054E159D9}"/>
                    </a:ext>
                  </a:extLst>
                </p14:cNvPr>
                <p14:cNvContentPartPr/>
                <p14:nvPr/>
              </p14:nvContentPartPr>
              <p14:xfrm>
                <a:off x="2448994" y="5102327"/>
                <a:ext cx="144000" cy="155160"/>
              </p14:xfrm>
            </p:contentPart>
          </mc:Choice>
          <mc:Fallback xmlns="">
            <p:pic>
              <p:nvPicPr>
                <p:cNvPr id="55" name="Encre 54">
                  <a:extLst>
                    <a:ext uri="{FF2B5EF4-FFF2-40B4-BE49-F238E27FC236}">
                      <a16:creationId xmlns:a16="http://schemas.microsoft.com/office/drawing/2014/main" id="{43D0853A-A5C4-4997-C7A8-78A054E159D9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2439994" y="5093687"/>
                  <a:ext cx="161640" cy="17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4">
              <p14:nvContentPartPr>
                <p14:cNvPr id="56" name="Encre 55">
                  <a:extLst>
                    <a:ext uri="{FF2B5EF4-FFF2-40B4-BE49-F238E27FC236}">
                      <a16:creationId xmlns:a16="http://schemas.microsoft.com/office/drawing/2014/main" id="{4FD56F83-66D0-82F6-3016-8F1EA141AE56}"/>
                    </a:ext>
                  </a:extLst>
                </p14:cNvPr>
                <p14:cNvContentPartPr/>
                <p14:nvPr/>
              </p14:nvContentPartPr>
              <p14:xfrm>
                <a:off x="2595874" y="5074607"/>
                <a:ext cx="128520" cy="183600"/>
              </p14:xfrm>
            </p:contentPart>
          </mc:Choice>
          <mc:Fallback xmlns="">
            <p:pic>
              <p:nvPicPr>
                <p:cNvPr id="56" name="Encre 55">
                  <a:extLst>
                    <a:ext uri="{FF2B5EF4-FFF2-40B4-BE49-F238E27FC236}">
                      <a16:creationId xmlns:a16="http://schemas.microsoft.com/office/drawing/2014/main" id="{4FD56F83-66D0-82F6-3016-8F1EA141AE56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2587234" y="5065607"/>
                  <a:ext cx="146160" cy="2012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E4013114-E201-4A27-F2F4-3ACC48EB79CD}"/>
              </a:ext>
            </a:extLst>
          </p:cNvPr>
          <p:cNvGrpSpPr/>
          <p:nvPr/>
        </p:nvGrpSpPr>
        <p:grpSpPr>
          <a:xfrm>
            <a:off x="2956594" y="5359354"/>
            <a:ext cx="417600" cy="386640"/>
            <a:chOff x="2956594" y="4919087"/>
            <a:chExt cx="417600" cy="386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6">
              <p14:nvContentPartPr>
                <p14:cNvPr id="57" name="Encre 56">
                  <a:extLst>
                    <a:ext uri="{FF2B5EF4-FFF2-40B4-BE49-F238E27FC236}">
                      <a16:creationId xmlns:a16="http://schemas.microsoft.com/office/drawing/2014/main" id="{0BE2E9AD-87BB-3E37-76C0-5AFCDC0EB084}"/>
                    </a:ext>
                  </a:extLst>
                </p14:cNvPr>
                <p14:cNvContentPartPr/>
                <p14:nvPr/>
              </p14:nvContentPartPr>
              <p14:xfrm>
                <a:off x="2956594" y="4946807"/>
                <a:ext cx="113760" cy="340200"/>
              </p14:xfrm>
            </p:contentPart>
          </mc:Choice>
          <mc:Fallback xmlns="">
            <p:pic>
              <p:nvPicPr>
                <p:cNvPr id="57" name="Encre 56">
                  <a:extLst>
                    <a:ext uri="{FF2B5EF4-FFF2-40B4-BE49-F238E27FC236}">
                      <a16:creationId xmlns:a16="http://schemas.microsoft.com/office/drawing/2014/main" id="{0BE2E9AD-87BB-3E37-76C0-5AFCDC0EB08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2947954" y="4937807"/>
                  <a:ext cx="131400" cy="35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8">
              <p14:nvContentPartPr>
                <p14:cNvPr id="58" name="Encre 57">
                  <a:extLst>
                    <a:ext uri="{FF2B5EF4-FFF2-40B4-BE49-F238E27FC236}">
                      <a16:creationId xmlns:a16="http://schemas.microsoft.com/office/drawing/2014/main" id="{7C5A95C6-2A7F-2142-6AB8-1D7EBC2F5045}"/>
                    </a:ext>
                  </a:extLst>
                </p14:cNvPr>
                <p14:cNvContentPartPr/>
                <p14:nvPr/>
              </p14:nvContentPartPr>
              <p14:xfrm>
                <a:off x="3228754" y="4919087"/>
                <a:ext cx="145440" cy="161280"/>
              </p14:xfrm>
            </p:contentPart>
          </mc:Choice>
          <mc:Fallback xmlns="">
            <p:pic>
              <p:nvPicPr>
                <p:cNvPr id="58" name="Encre 57">
                  <a:extLst>
                    <a:ext uri="{FF2B5EF4-FFF2-40B4-BE49-F238E27FC236}">
                      <a16:creationId xmlns:a16="http://schemas.microsoft.com/office/drawing/2014/main" id="{7C5A95C6-2A7F-2142-6AB8-1D7EBC2F5045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3220114" y="4910447"/>
                  <a:ext cx="163080" cy="178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0">
              <p14:nvContentPartPr>
                <p14:cNvPr id="59" name="Encre 58">
                  <a:extLst>
                    <a:ext uri="{FF2B5EF4-FFF2-40B4-BE49-F238E27FC236}">
                      <a16:creationId xmlns:a16="http://schemas.microsoft.com/office/drawing/2014/main" id="{0D6623C1-D4C0-BD7D-1138-8D00C059CBCF}"/>
                    </a:ext>
                  </a:extLst>
                </p14:cNvPr>
                <p14:cNvContentPartPr/>
                <p14:nvPr/>
              </p14:nvContentPartPr>
              <p14:xfrm>
                <a:off x="3240634" y="5059127"/>
                <a:ext cx="113760" cy="246600"/>
              </p14:xfrm>
            </p:contentPart>
          </mc:Choice>
          <mc:Fallback xmlns="">
            <p:pic>
              <p:nvPicPr>
                <p:cNvPr id="59" name="Encre 58">
                  <a:extLst>
                    <a:ext uri="{FF2B5EF4-FFF2-40B4-BE49-F238E27FC236}">
                      <a16:creationId xmlns:a16="http://schemas.microsoft.com/office/drawing/2014/main" id="{0D6623C1-D4C0-BD7D-1138-8D00C059CBCF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3231994" y="5050127"/>
                  <a:ext cx="131400" cy="264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62" name="Encre 61">
                <a:extLst>
                  <a:ext uri="{FF2B5EF4-FFF2-40B4-BE49-F238E27FC236}">
                    <a16:creationId xmlns:a16="http://schemas.microsoft.com/office/drawing/2014/main" id="{A0F3EE65-5F35-BF11-F526-5C5989B55A76}"/>
                  </a:ext>
                </a:extLst>
              </p14:cNvPr>
              <p14:cNvContentPartPr/>
              <p14:nvPr/>
            </p14:nvContentPartPr>
            <p14:xfrm>
              <a:off x="3595594" y="5731594"/>
              <a:ext cx="47160" cy="44280"/>
            </p14:xfrm>
          </p:contentPart>
        </mc:Choice>
        <mc:Fallback>
          <p:pic>
            <p:nvPicPr>
              <p:cNvPr id="62" name="Encre 61">
                <a:extLst>
                  <a:ext uri="{FF2B5EF4-FFF2-40B4-BE49-F238E27FC236}">
                    <a16:creationId xmlns:a16="http://schemas.microsoft.com/office/drawing/2014/main" id="{A0F3EE65-5F35-BF11-F526-5C5989B55A76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3586594" y="5722594"/>
                <a:ext cx="64800" cy="6192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1F35F42B-811D-D607-7E11-A383FE218910}"/>
              </a:ext>
            </a:extLst>
          </p:cNvPr>
          <p:cNvSpPr txBox="1"/>
          <p:nvPr/>
        </p:nvSpPr>
        <p:spPr>
          <a:xfrm>
            <a:off x="533130" y="1363133"/>
            <a:ext cx="818753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Gabriel a donné 10 € à la vendeuse pour payer le livre qui coute 8 €.</a:t>
            </a:r>
          </a:p>
          <a:p>
            <a:endParaRPr lang="fr-FR" sz="2400" dirty="0"/>
          </a:p>
          <a:p>
            <a:r>
              <a:rPr lang="fr-FR" sz="2400" b="1" dirty="0"/>
              <a:t>Combien la vendeuse doit elle rendre ?</a:t>
            </a:r>
            <a:r>
              <a:rPr lang="fr-FR" sz="2400" dirty="0"/>
              <a:t>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022D2C0-8AA4-B54D-9DBF-519E1FBFA4F2}"/>
              </a:ext>
            </a:extLst>
          </p:cNvPr>
          <p:cNvSpPr txBox="1"/>
          <p:nvPr/>
        </p:nvSpPr>
        <p:spPr>
          <a:xfrm>
            <a:off x="815469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4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29" y="198220"/>
            <a:ext cx="8272203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solidFill>
                  <a:srgbClr val="C00000"/>
                </a:solidFill>
              </a:rPr>
              <a:t>Correction</a:t>
            </a:r>
            <a:r>
              <a:rPr lang="fr-FR" dirty="0">
                <a:solidFill>
                  <a:srgbClr val="C00000"/>
                </a:solidFill>
              </a:rPr>
              <a:t> : </a:t>
            </a:r>
            <a:r>
              <a:rPr lang="fr-FR" dirty="0"/>
              <a:t>La réponse de l’élève est </a:t>
            </a:r>
            <a:r>
              <a:rPr lang="fr-FR" dirty="0">
                <a:solidFill>
                  <a:srgbClr val="C00000"/>
                </a:solidFill>
              </a:rPr>
              <a:t>incorrecte.</a:t>
            </a:r>
          </a:p>
        </p:txBody>
      </p:sp>
      <p:grpSp>
        <p:nvGrpSpPr>
          <p:cNvPr id="71" name="Groupe 70">
            <a:extLst>
              <a:ext uri="{FF2B5EF4-FFF2-40B4-BE49-F238E27FC236}">
                <a16:creationId xmlns:a16="http://schemas.microsoft.com/office/drawing/2014/main" id="{8D5F41FD-B1F1-C3FA-E00E-74193E4DA0D8}"/>
              </a:ext>
            </a:extLst>
          </p:cNvPr>
          <p:cNvGrpSpPr/>
          <p:nvPr/>
        </p:nvGrpSpPr>
        <p:grpSpPr>
          <a:xfrm>
            <a:off x="2112394" y="2774567"/>
            <a:ext cx="2687040" cy="1144800"/>
            <a:chOff x="2112394" y="2774567"/>
            <a:chExt cx="2687040" cy="11448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8" name="Encre 7">
                  <a:extLst>
                    <a:ext uri="{FF2B5EF4-FFF2-40B4-BE49-F238E27FC236}">
                      <a16:creationId xmlns:a16="http://schemas.microsoft.com/office/drawing/2014/main" id="{40DFB4E0-4879-9E05-3546-23DDD47DC8A2}"/>
                    </a:ext>
                  </a:extLst>
                </p14:cNvPr>
                <p14:cNvContentPartPr/>
                <p14:nvPr/>
              </p14:nvContentPartPr>
              <p14:xfrm>
                <a:off x="2112394" y="2782487"/>
                <a:ext cx="57240" cy="704520"/>
              </p14:xfrm>
            </p:contentPart>
          </mc:Choice>
          <mc:Fallback xmlns="">
            <p:pic>
              <p:nvPicPr>
                <p:cNvPr id="8" name="Encre 7">
                  <a:extLst>
                    <a:ext uri="{FF2B5EF4-FFF2-40B4-BE49-F238E27FC236}">
                      <a16:creationId xmlns:a16="http://schemas.microsoft.com/office/drawing/2014/main" id="{40DFB4E0-4879-9E05-3546-23DDD47DC8A2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103394" y="2773847"/>
                  <a:ext cx="74880" cy="722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7" name="Encre 16">
                  <a:extLst>
                    <a:ext uri="{FF2B5EF4-FFF2-40B4-BE49-F238E27FC236}">
                      <a16:creationId xmlns:a16="http://schemas.microsoft.com/office/drawing/2014/main" id="{B91F7B18-D7D7-446D-574D-4D4B5D9F9E51}"/>
                    </a:ext>
                  </a:extLst>
                </p14:cNvPr>
                <p14:cNvContentPartPr/>
                <p14:nvPr/>
              </p14:nvContentPartPr>
              <p14:xfrm>
                <a:off x="2200954" y="2774567"/>
                <a:ext cx="2540520" cy="700920"/>
              </p14:xfrm>
            </p:contentPart>
          </mc:Choice>
          <mc:Fallback xmlns="">
            <p:pic>
              <p:nvPicPr>
                <p:cNvPr id="17" name="Encre 16">
                  <a:extLst>
                    <a:ext uri="{FF2B5EF4-FFF2-40B4-BE49-F238E27FC236}">
                      <a16:creationId xmlns:a16="http://schemas.microsoft.com/office/drawing/2014/main" id="{B91F7B18-D7D7-446D-574D-4D4B5D9F9E5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91954" y="2765927"/>
                  <a:ext cx="2558160" cy="718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2" name="Encre 31">
                  <a:extLst>
                    <a:ext uri="{FF2B5EF4-FFF2-40B4-BE49-F238E27FC236}">
                      <a16:creationId xmlns:a16="http://schemas.microsoft.com/office/drawing/2014/main" id="{EE2F4423-4679-2482-7CB0-CABEC4B1753B}"/>
                    </a:ext>
                  </a:extLst>
                </p14:cNvPr>
                <p14:cNvContentPartPr/>
                <p14:nvPr/>
              </p14:nvContentPartPr>
              <p14:xfrm>
                <a:off x="2137234" y="3388007"/>
                <a:ext cx="2662200" cy="20880"/>
              </p14:xfrm>
            </p:contentPart>
          </mc:Choice>
          <mc:Fallback xmlns="">
            <p:pic>
              <p:nvPicPr>
                <p:cNvPr id="32" name="Encre 31">
                  <a:extLst>
                    <a:ext uri="{FF2B5EF4-FFF2-40B4-BE49-F238E27FC236}">
                      <a16:creationId xmlns:a16="http://schemas.microsoft.com/office/drawing/2014/main" id="{EE2F4423-4679-2482-7CB0-CABEC4B1753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128594" y="3379007"/>
                  <a:ext cx="2679840" cy="38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37" name="Encre 36">
                  <a:extLst>
                    <a:ext uri="{FF2B5EF4-FFF2-40B4-BE49-F238E27FC236}">
                      <a16:creationId xmlns:a16="http://schemas.microsoft.com/office/drawing/2014/main" id="{172F438A-6F11-20AC-76FC-587A407A9E9E}"/>
                    </a:ext>
                  </a:extLst>
                </p14:cNvPr>
                <p14:cNvContentPartPr/>
                <p14:nvPr/>
              </p14:nvContentPartPr>
              <p14:xfrm>
                <a:off x="2952994" y="3001367"/>
                <a:ext cx="199080" cy="284040"/>
              </p14:xfrm>
            </p:contentPart>
          </mc:Choice>
          <mc:Fallback xmlns="">
            <p:pic>
              <p:nvPicPr>
                <p:cNvPr id="37" name="Encre 36">
                  <a:extLst>
                    <a:ext uri="{FF2B5EF4-FFF2-40B4-BE49-F238E27FC236}">
                      <a16:creationId xmlns:a16="http://schemas.microsoft.com/office/drawing/2014/main" id="{172F438A-6F11-20AC-76FC-587A407A9E9E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943994" y="2992367"/>
                  <a:ext cx="216720" cy="301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27AC44EA-F0DD-52A0-6163-32251157C169}"/>
                    </a:ext>
                  </a:extLst>
                </p14:cNvPr>
                <p14:cNvContentPartPr/>
                <p14:nvPr/>
              </p14:nvContentPartPr>
              <p14:xfrm>
                <a:off x="3271954" y="2991647"/>
                <a:ext cx="169920" cy="275400"/>
              </p14:xfrm>
            </p:contentPart>
          </mc:Choice>
          <mc:Fallback xmlns="">
            <p:pic>
              <p:nvPicPr>
                <p:cNvPr id="44" name="Encre 43">
                  <a:extLst>
                    <a:ext uri="{FF2B5EF4-FFF2-40B4-BE49-F238E27FC236}">
                      <a16:creationId xmlns:a16="http://schemas.microsoft.com/office/drawing/2014/main" id="{27AC44EA-F0DD-52A0-6163-32251157C169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262954" y="2983007"/>
                  <a:ext cx="187560" cy="29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Encre 45">
                  <a:extLst>
                    <a:ext uri="{FF2B5EF4-FFF2-40B4-BE49-F238E27FC236}">
                      <a16:creationId xmlns:a16="http://schemas.microsoft.com/office/drawing/2014/main" id="{DB91EF7B-6A8C-6E2A-A34A-2ADCBF94A839}"/>
                    </a:ext>
                  </a:extLst>
                </p14:cNvPr>
                <p14:cNvContentPartPr/>
                <p14:nvPr/>
              </p14:nvContentPartPr>
              <p14:xfrm>
                <a:off x="2156674" y="3412127"/>
                <a:ext cx="1335960" cy="500400"/>
              </p14:xfrm>
            </p:contentPart>
          </mc:Choice>
          <mc:Fallback xmlns="">
            <p:pic>
              <p:nvPicPr>
                <p:cNvPr id="46" name="Encre 45">
                  <a:extLst>
                    <a:ext uri="{FF2B5EF4-FFF2-40B4-BE49-F238E27FC236}">
                      <a16:creationId xmlns:a16="http://schemas.microsoft.com/office/drawing/2014/main" id="{DB91EF7B-6A8C-6E2A-A34A-2ADCBF94A839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147674" y="3403127"/>
                  <a:ext cx="1353600" cy="51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63" name="Encre 62">
                  <a:extLst>
                    <a:ext uri="{FF2B5EF4-FFF2-40B4-BE49-F238E27FC236}">
                      <a16:creationId xmlns:a16="http://schemas.microsoft.com/office/drawing/2014/main" id="{339CE615-D98F-8053-0821-0BFCBBFF0B15}"/>
                    </a:ext>
                  </a:extLst>
                </p14:cNvPr>
                <p14:cNvContentPartPr/>
                <p14:nvPr/>
              </p14:nvContentPartPr>
              <p14:xfrm>
                <a:off x="2760034" y="3482327"/>
                <a:ext cx="146520" cy="219600"/>
              </p14:xfrm>
            </p:contentPart>
          </mc:Choice>
          <mc:Fallback xmlns="">
            <p:pic>
              <p:nvPicPr>
                <p:cNvPr id="63" name="Encre 62">
                  <a:extLst>
                    <a:ext uri="{FF2B5EF4-FFF2-40B4-BE49-F238E27FC236}">
                      <a16:creationId xmlns:a16="http://schemas.microsoft.com/office/drawing/2014/main" id="{339CE615-D98F-8053-0821-0BFCBBFF0B15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751394" y="3473327"/>
                  <a:ext cx="164160" cy="23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5" name="Encre 64">
                  <a:extLst>
                    <a:ext uri="{FF2B5EF4-FFF2-40B4-BE49-F238E27FC236}">
                      <a16:creationId xmlns:a16="http://schemas.microsoft.com/office/drawing/2014/main" id="{A732F997-C200-C05E-26BC-6B644E733120}"/>
                    </a:ext>
                  </a:extLst>
                </p14:cNvPr>
                <p14:cNvContentPartPr/>
                <p14:nvPr/>
              </p14:nvContentPartPr>
              <p14:xfrm>
                <a:off x="3443674" y="3400607"/>
                <a:ext cx="1200240" cy="518760"/>
              </p14:xfrm>
            </p:contentPart>
          </mc:Choice>
          <mc:Fallback xmlns="">
            <p:pic>
              <p:nvPicPr>
                <p:cNvPr id="65" name="Encre 64">
                  <a:extLst>
                    <a:ext uri="{FF2B5EF4-FFF2-40B4-BE49-F238E27FC236}">
                      <a16:creationId xmlns:a16="http://schemas.microsoft.com/office/drawing/2014/main" id="{A732F997-C200-C05E-26BC-6B644E733120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434674" y="3391607"/>
                  <a:ext cx="1217880" cy="53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69" name="Encre 68">
                  <a:extLst>
                    <a:ext uri="{FF2B5EF4-FFF2-40B4-BE49-F238E27FC236}">
                      <a16:creationId xmlns:a16="http://schemas.microsoft.com/office/drawing/2014/main" id="{1F9BF493-15DA-8EB0-B5A0-6D4E7B5F17DA}"/>
                    </a:ext>
                  </a:extLst>
                </p14:cNvPr>
                <p14:cNvContentPartPr/>
                <p14:nvPr/>
              </p14:nvContentPartPr>
              <p14:xfrm>
                <a:off x="3902314" y="3506087"/>
                <a:ext cx="175680" cy="213480"/>
              </p14:xfrm>
            </p:contentPart>
          </mc:Choice>
          <mc:Fallback xmlns="">
            <p:pic>
              <p:nvPicPr>
                <p:cNvPr id="69" name="Encre 68">
                  <a:extLst>
                    <a:ext uri="{FF2B5EF4-FFF2-40B4-BE49-F238E27FC236}">
                      <a16:creationId xmlns:a16="http://schemas.microsoft.com/office/drawing/2014/main" id="{1F9BF493-15DA-8EB0-B5A0-6D4E7B5F17D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893674" y="3497087"/>
                  <a:ext cx="193320" cy="23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5E0E7CD2-2F3F-0B6F-16AE-784D21522768}"/>
                    </a:ext>
                  </a:extLst>
                </p14:cNvPr>
                <p14:cNvContentPartPr/>
                <p14:nvPr/>
              </p14:nvContentPartPr>
              <p14:xfrm>
                <a:off x="4021474" y="3803807"/>
                <a:ext cx="11880" cy="36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5E0E7CD2-2F3F-0B6F-16AE-784D2152276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4012834" y="3795167"/>
                  <a:ext cx="2952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E722BB49-297F-FA74-3E1B-50A39BF3BEF2}"/>
              </a:ext>
            </a:extLst>
          </p:cNvPr>
          <p:cNvGrpSpPr/>
          <p:nvPr/>
        </p:nvGrpSpPr>
        <p:grpSpPr>
          <a:xfrm>
            <a:off x="2829154" y="4266767"/>
            <a:ext cx="2069640" cy="435960"/>
            <a:chOff x="2829154" y="4266767"/>
            <a:chExt cx="2069640" cy="435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79" name="Encre 78">
                  <a:extLst>
                    <a:ext uri="{FF2B5EF4-FFF2-40B4-BE49-F238E27FC236}">
                      <a16:creationId xmlns:a16="http://schemas.microsoft.com/office/drawing/2014/main" id="{B9862574-54FD-4072-BA19-C4DCA55C438A}"/>
                    </a:ext>
                  </a:extLst>
                </p14:cNvPr>
                <p14:cNvContentPartPr/>
                <p14:nvPr/>
              </p14:nvContentPartPr>
              <p14:xfrm>
                <a:off x="2829154" y="4266767"/>
                <a:ext cx="205560" cy="325800"/>
              </p14:xfrm>
            </p:contentPart>
          </mc:Choice>
          <mc:Fallback xmlns="">
            <p:pic>
              <p:nvPicPr>
                <p:cNvPr id="79" name="Encre 78">
                  <a:extLst>
                    <a:ext uri="{FF2B5EF4-FFF2-40B4-BE49-F238E27FC236}">
                      <a16:creationId xmlns:a16="http://schemas.microsoft.com/office/drawing/2014/main" id="{B9862574-54FD-4072-BA19-C4DCA55C438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2820154" y="4257767"/>
                  <a:ext cx="223200" cy="343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80" name="Encre 79">
                  <a:extLst>
                    <a:ext uri="{FF2B5EF4-FFF2-40B4-BE49-F238E27FC236}">
                      <a16:creationId xmlns:a16="http://schemas.microsoft.com/office/drawing/2014/main" id="{A3C3B43E-16CC-8981-90E9-0203AB5D95E4}"/>
                    </a:ext>
                  </a:extLst>
                </p14:cNvPr>
                <p14:cNvContentPartPr/>
                <p14:nvPr/>
              </p14:nvContentPartPr>
              <p14:xfrm>
                <a:off x="3360514" y="4326167"/>
                <a:ext cx="32040" cy="295920"/>
              </p14:xfrm>
            </p:contentPart>
          </mc:Choice>
          <mc:Fallback xmlns="">
            <p:pic>
              <p:nvPicPr>
                <p:cNvPr id="80" name="Encre 79">
                  <a:extLst>
                    <a:ext uri="{FF2B5EF4-FFF2-40B4-BE49-F238E27FC236}">
                      <a16:creationId xmlns:a16="http://schemas.microsoft.com/office/drawing/2014/main" id="{A3C3B43E-16CC-8981-90E9-0203AB5D95E4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3351874" y="4317527"/>
                  <a:ext cx="49680" cy="31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3C6D2E89-33B9-20B1-95A7-086B6BD48909}"/>
                    </a:ext>
                  </a:extLst>
                </p14:cNvPr>
                <p14:cNvContentPartPr/>
                <p14:nvPr/>
              </p14:nvContentPartPr>
              <p14:xfrm>
                <a:off x="3237754" y="4477007"/>
                <a:ext cx="232200" cy="36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3C6D2E89-33B9-20B1-95A7-086B6BD48909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3229114" y="4468007"/>
                  <a:ext cx="24984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82" name="Encre 81">
                  <a:extLst>
                    <a:ext uri="{FF2B5EF4-FFF2-40B4-BE49-F238E27FC236}">
                      <a16:creationId xmlns:a16="http://schemas.microsoft.com/office/drawing/2014/main" id="{D47E6017-759D-EA8B-8620-16FED4E99B06}"/>
                    </a:ext>
                  </a:extLst>
                </p14:cNvPr>
                <p14:cNvContentPartPr/>
                <p14:nvPr/>
              </p14:nvContentPartPr>
              <p14:xfrm>
                <a:off x="3613954" y="4555847"/>
                <a:ext cx="23040" cy="36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D47E6017-759D-EA8B-8620-16FED4E99B0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3605314" y="4547207"/>
                  <a:ext cx="406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590C42E5-6FE9-AF22-6DD2-6651BF2003C8}"/>
                    </a:ext>
                  </a:extLst>
                </p14:cNvPr>
                <p14:cNvContentPartPr/>
                <p14:nvPr/>
              </p14:nvContentPartPr>
              <p14:xfrm>
                <a:off x="3724834" y="4555847"/>
                <a:ext cx="2520" cy="36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590C42E5-6FE9-AF22-6DD2-6651BF2003C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3715834" y="4547207"/>
                  <a:ext cx="201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60457C07-778A-5085-58C4-E1F39111CF6E}"/>
                    </a:ext>
                  </a:extLst>
                </p14:cNvPr>
                <p14:cNvContentPartPr/>
                <p14:nvPr/>
              </p14:nvContentPartPr>
              <p14:xfrm>
                <a:off x="3851554" y="4555847"/>
                <a:ext cx="5040" cy="360"/>
              </p14:xfrm>
            </p:contentPart>
          </mc:Choice>
          <mc:Fallback xmlns="">
            <p:pic>
              <p:nvPicPr>
                <p:cNvPr id="84" name="Encre 83">
                  <a:extLst>
                    <a:ext uri="{FF2B5EF4-FFF2-40B4-BE49-F238E27FC236}">
                      <a16:creationId xmlns:a16="http://schemas.microsoft.com/office/drawing/2014/main" id="{60457C07-778A-5085-58C4-E1F39111CF6E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842554" y="4547207"/>
                  <a:ext cx="226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85" name="Encre 84">
                  <a:extLst>
                    <a:ext uri="{FF2B5EF4-FFF2-40B4-BE49-F238E27FC236}">
                      <a16:creationId xmlns:a16="http://schemas.microsoft.com/office/drawing/2014/main" id="{7A6A65F5-5655-B97E-ECDA-5AA1CB50A0AD}"/>
                    </a:ext>
                  </a:extLst>
                </p14:cNvPr>
                <p14:cNvContentPartPr/>
                <p14:nvPr/>
              </p14:nvContentPartPr>
              <p14:xfrm>
                <a:off x="4053514" y="4477727"/>
                <a:ext cx="293040" cy="3600"/>
              </p14:xfrm>
            </p:contentPart>
          </mc:Choice>
          <mc:Fallback xmlns="">
            <p:pic>
              <p:nvPicPr>
                <p:cNvPr id="85" name="Encre 84">
                  <a:extLst>
                    <a:ext uri="{FF2B5EF4-FFF2-40B4-BE49-F238E27FC236}">
                      <a16:creationId xmlns:a16="http://schemas.microsoft.com/office/drawing/2014/main" id="{7A6A65F5-5655-B97E-ECDA-5AA1CB50A0AD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4044514" y="4468727"/>
                  <a:ext cx="310680" cy="2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87" name="Encre 86">
                  <a:extLst>
                    <a:ext uri="{FF2B5EF4-FFF2-40B4-BE49-F238E27FC236}">
                      <a16:creationId xmlns:a16="http://schemas.microsoft.com/office/drawing/2014/main" id="{1504CF11-E6CE-4CB8-2565-B401C9F81B86}"/>
                    </a:ext>
                  </a:extLst>
                </p14:cNvPr>
                <p14:cNvContentPartPr/>
                <p14:nvPr/>
              </p14:nvContentPartPr>
              <p14:xfrm>
                <a:off x="4065034" y="4607327"/>
                <a:ext cx="285120" cy="28080"/>
              </p14:xfrm>
            </p:contentPart>
          </mc:Choice>
          <mc:Fallback xmlns="">
            <p:pic>
              <p:nvPicPr>
                <p:cNvPr id="87" name="Encre 86">
                  <a:extLst>
                    <a:ext uri="{FF2B5EF4-FFF2-40B4-BE49-F238E27FC236}">
                      <a16:creationId xmlns:a16="http://schemas.microsoft.com/office/drawing/2014/main" id="{1504CF11-E6CE-4CB8-2565-B401C9F81B86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4056394" y="4598687"/>
                  <a:ext cx="302760" cy="45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88" name="Encre 87">
                  <a:extLst>
                    <a:ext uri="{FF2B5EF4-FFF2-40B4-BE49-F238E27FC236}">
                      <a16:creationId xmlns:a16="http://schemas.microsoft.com/office/drawing/2014/main" id="{2BCFB9C9-2AF6-48AF-05E4-82CC9EF32F0E}"/>
                    </a:ext>
                  </a:extLst>
                </p14:cNvPr>
                <p14:cNvContentPartPr/>
                <p14:nvPr/>
              </p14:nvContentPartPr>
              <p14:xfrm>
                <a:off x="4540234" y="4358927"/>
                <a:ext cx="119160" cy="343800"/>
              </p14:xfrm>
            </p:contentPart>
          </mc:Choice>
          <mc:Fallback xmlns="">
            <p:pic>
              <p:nvPicPr>
                <p:cNvPr id="88" name="Encre 87">
                  <a:extLst>
                    <a:ext uri="{FF2B5EF4-FFF2-40B4-BE49-F238E27FC236}">
                      <a16:creationId xmlns:a16="http://schemas.microsoft.com/office/drawing/2014/main" id="{2BCFB9C9-2AF6-48AF-05E4-82CC9EF32F0E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4531234" y="4349927"/>
                  <a:ext cx="136800" cy="36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89" name="Encre 88">
                  <a:extLst>
                    <a:ext uri="{FF2B5EF4-FFF2-40B4-BE49-F238E27FC236}">
                      <a16:creationId xmlns:a16="http://schemas.microsoft.com/office/drawing/2014/main" id="{662566E2-D869-3AD7-A4A5-D8E8729E6369}"/>
                    </a:ext>
                  </a:extLst>
                </p14:cNvPr>
                <p14:cNvContentPartPr/>
                <p14:nvPr/>
              </p14:nvContentPartPr>
              <p14:xfrm>
                <a:off x="4745074" y="4421207"/>
                <a:ext cx="153720" cy="220320"/>
              </p14:xfrm>
            </p:contentPart>
          </mc:Choice>
          <mc:Fallback xmlns="">
            <p:pic>
              <p:nvPicPr>
                <p:cNvPr id="89" name="Encre 88">
                  <a:extLst>
                    <a:ext uri="{FF2B5EF4-FFF2-40B4-BE49-F238E27FC236}">
                      <a16:creationId xmlns:a16="http://schemas.microsoft.com/office/drawing/2014/main" id="{662566E2-D869-3AD7-A4A5-D8E8729E6369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4736074" y="4412207"/>
                  <a:ext cx="171360" cy="237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00" name="Groupe 99">
            <a:extLst>
              <a:ext uri="{FF2B5EF4-FFF2-40B4-BE49-F238E27FC236}">
                <a16:creationId xmlns:a16="http://schemas.microsoft.com/office/drawing/2014/main" id="{01F2FFD3-92A9-DFB8-A55A-A64A7EF63811}"/>
              </a:ext>
            </a:extLst>
          </p:cNvPr>
          <p:cNvGrpSpPr/>
          <p:nvPr/>
        </p:nvGrpSpPr>
        <p:grpSpPr>
          <a:xfrm>
            <a:off x="2873434" y="4817567"/>
            <a:ext cx="2373840" cy="465840"/>
            <a:chOff x="2873434" y="4817567"/>
            <a:chExt cx="2373840" cy="4658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91" name="Encre 90">
                  <a:extLst>
                    <a:ext uri="{FF2B5EF4-FFF2-40B4-BE49-F238E27FC236}">
                      <a16:creationId xmlns:a16="http://schemas.microsoft.com/office/drawing/2014/main" id="{8A2A863B-B67D-A9F8-E70E-B01806C7BC09}"/>
                    </a:ext>
                  </a:extLst>
                </p14:cNvPr>
                <p14:cNvContentPartPr/>
                <p14:nvPr/>
              </p14:nvContentPartPr>
              <p14:xfrm>
                <a:off x="2873434" y="4817567"/>
                <a:ext cx="192600" cy="465840"/>
              </p14:xfrm>
            </p:contentPart>
          </mc:Choice>
          <mc:Fallback xmlns="">
            <p:pic>
              <p:nvPicPr>
                <p:cNvPr id="91" name="Encre 90">
                  <a:extLst>
                    <a:ext uri="{FF2B5EF4-FFF2-40B4-BE49-F238E27FC236}">
                      <a16:creationId xmlns:a16="http://schemas.microsoft.com/office/drawing/2014/main" id="{8A2A863B-B67D-A9F8-E70E-B01806C7BC09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2864794" y="4808927"/>
                  <a:ext cx="210240" cy="483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92" name="Encre 91">
                  <a:extLst>
                    <a:ext uri="{FF2B5EF4-FFF2-40B4-BE49-F238E27FC236}">
                      <a16:creationId xmlns:a16="http://schemas.microsoft.com/office/drawing/2014/main" id="{9AB3BCD1-AF94-266A-FCD6-8FCE4EE76414}"/>
                    </a:ext>
                  </a:extLst>
                </p14:cNvPr>
                <p14:cNvContentPartPr/>
                <p14:nvPr/>
              </p14:nvContentPartPr>
              <p14:xfrm>
                <a:off x="3220474" y="4983527"/>
                <a:ext cx="185040" cy="266040"/>
              </p14:xfrm>
            </p:contentPart>
          </mc:Choice>
          <mc:Fallback xmlns="">
            <p:pic>
              <p:nvPicPr>
                <p:cNvPr id="92" name="Encre 91">
                  <a:extLst>
                    <a:ext uri="{FF2B5EF4-FFF2-40B4-BE49-F238E27FC236}">
                      <a16:creationId xmlns:a16="http://schemas.microsoft.com/office/drawing/2014/main" id="{9AB3BCD1-AF94-266A-FCD6-8FCE4EE76414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211834" y="4974527"/>
                  <a:ext cx="202680" cy="28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94" name="Encre 93">
                  <a:extLst>
                    <a:ext uri="{FF2B5EF4-FFF2-40B4-BE49-F238E27FC236}">
                      <a16:creationId xmlns:a16="http://schemas.microsoft.com/office/drawing/2014/main" id="{13B78EE2-28FD-50AC-3D6E-B49B0A7C7D9D}"/>
                    </a:ext>
                  </a:extLst>
                </p14:cNvPr>
                <p14:cNvContentPartPr/>
                <p14:nvPr/>
              </p14:nvContentPartPr>
              <p14:xfrm>
                <a:off x="3550594" y="5084687"/>
                <a:ext cx="221400" cy="33480"/>
              </p14:xfrm>
            </p:contentPart>
          </mc:Choice>
          <mc:Fallback xmlns="">
            <p:pic>
              <p:nvPicPr>
                <p:cNvPr id="94" name="Encre 93">
                  <a:extLst>
                    <a:ext uri="{FF2B5EF4-FFF2-40B4-BE49-F238E27FC236}">
                      <a16:creationId xmlns:a16="http://schemas.microsoft.com/office/drawing/2014/main" id="{13B78EE2-28FD-50AC-3D6E-B49B0A7C7D9D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3541594" y="5076047"/>
                  <a:ext cx="23904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95" name="Encre 94">
                  <a:extLst>
                    <a:ext uri="{FF2B5EF4-FFF2-40B4-BE49-F238E27FC236}">
                      <a16:creationId xmlns:a16="http://schemas.microsoft.com/office/drawing/2014/main" id="{D953C722-6835-73C5-D35F-77ECC3C73EC6}"/>
                    </a:ext>
                  </a:extLst>
                </p14:cNvPr>
                <p14:cNvContentPartPr/>
                <p14:nvPr/>
              </p14:nvContentPartPr>
              <p14:xfrm>
                <a:off x="3998434" y="4937447"/>
                <a:ext cx="219240" cy="255600"/>
              </p14:xfrm>
            </p:contentPart>
          </mc:Choice>
          <mc:Fallback xmlns="">
            <p:pic>
              <p:nvPicPr>
                <p:cNvPr id="95" name="Encre 94">
                  <a:extLst>
                    <a:ext uri="{FF2B5EF4-FFF2-40B4-BE49-F238E27FC236}">
                      <a16:creationId xmlns:a16="http://schemas.microsoft.com/office/drawing/2014/main" id="{D953C722-6835-73C5-D35F-77ECC3C73EC6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3989434" y="4928807"/>
                  <a:ext cx="23688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97" name="Encre 96">
                  <a:extLst>
                    <a:ext uri="{FF2B5EF4-FFF2-40B4-BE49-F238E27FC236}">
                      <a16:creationId xmlns:a16="http://schemas.microsoft.com/office/drawing/2014/main" id="{21A4AB92-3F67-9AA8-9CC2-36CFBE465A9C}"/>
                    </a:ext>
                  </a:extLst>
                </p14:cNvPr>
                <p14:cNvContentPartPr/>
                <p14:nvPr/>
              </p14:nvContentPartPr>
              <p14:xfrm>
                <a:off x="4409194" y="5105207"/>
                <a:ext cx="115560" cy="29160"/>
              </p14:xfrm>
            </p:contentPart>
          </mc:Choice>
          <mc:Fallback xmlns="">
            <p:pic>
              <p:nvPicPr>
                <p:cNvPr id="97" name="Encre 96">
                  <a:extLst>
                    <a:ext uri="{FF2B5EF4-FFF2-40B4-BE49-F238E27FC236}">
                      <a16:creationId xmlns:a16="http://schemas.microsoft.com/office/drawing/2014/main" id="{21A4AB92-3F67-9AA8-9CC2-36CFBE465A9C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400554" y="5096207"/>
                  <a:ext cx="133200" cy="46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98" name="Encre 97">
                  <a:extLst>
                    <a:ext uri="{FF2B5EF4-FFF2-40B4-BE49-F238E27FC236}">
                      <a16:creationId xmlns:a16="http://schemas.microsoft.com/office/drawing/2014/main" id="{0FC56803-2B2E-2CD5-CC51-3CFB8EC4FF2E}"/>
                    </a:ext>
                  </a:extLst>
                </p14:cNvPr>
                <p14:cNvContentPartPr/>
                <p14:nvPr/>
              </p14:nvContentPartPr>
              <p14:xfrm>
                <a:off x="4445194" y="5211407"/>
                <a:ext cx="245880" cy="33480"/>
              </p14:xfrm>
            </p:contentPart>
          </mc:Choice>
          <mc:Fallback xmlns="">
            <p:pic>
              <p:nvPicPr>
                <p:cNvPr id="98" name="Encre 97">
                  <a:extLst>
                    <a:ext uri="{FF2B5EF4-FFF2-40B4-BE49-F238E27FC236}">
                      <a16:creationId xmlns:a16="http://schemas.microsoft.com/office/drawing/2014/main" id="{0FC56803-2B2E-2CD5-CC51-3CFB8EC4FF2E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436554" y="5202407"/>
                  <a:ext cx="26352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99" name="Encre 98">
                  <a:extLst>
                    <a:ext uri="{FF2B5EF4-FFF2-40B4-BE49-F238E27FC236}">
                      <a16:creationId xmlns:a16="http://schemas.microsoft.com/office/drawing/2014/main" id="{B7A3703E-CBAD-239A-E240-593779BE4427}"/>
                    </a:ext>
                  </a:extLst>
                </p14:cNvPr>
                <p14:cNvContentPartPr/>
                <p14:nvPr/>
              </p14:nvContentPartPr>
              <p14:xfrm>
                <a:off x="4832194" y="4857527"/>
                <a:ext cx="415080" cy="357120"/>
              </p14:xfrm>
            </p:contentPart>
          </mc:Choice>
          <mc:Fallback xmlns="">
            <p:pic>
              <p:nvPicPr>
                <p:cNvPr id="99" name="Encre 98">
                  <a:extLst>
                    <a:ext uri="{FF2B5EF4-FFF2-40B4-BE49-F238E27FC236}">
                      <a16:creationId xmlns:a16="http://schemas.microsoft.com/office/drawing/2014/main" id="{B7A3703E-CBAD-239A-E240-593779BE4427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823194" y="4848527"/>
                  <a:ext cx="432720" cy="3747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101" name="Encre 100">
                <a:extLst>
                  <a:ext uri="{FF2B5EF4-FFF2-40B4-BE49-F238E27FC236}">
                    <a16:creationId xmlns:a16="http://schemas.microsoft.com/office/drawing/2014/main" id="{06A68D26-B509-0870-D277-8EEB36DD5AA2}"/>
                  </a:ext>
                </a:extLst>
              </p14:cNvPr>
              <p14:cNvContentPartPr/>
              <p14:nvPr/>
            </p14:nvContentPartPr>
            <p14:xfrm>
              <a:off x="1206274" y="5053727"/>
              <a:ext cx="1240920" cy="750600"/>
            </p14:xfrm>
          </p:contentPart>
        </mc:Choice>
        <mc:Fallback xmlns="">
          <p:pic>
            <p:nvPicPr>
              <p:cNvPr id="101" name="Encre 100">
                <a:extLst>
                  <a:ext uri="{FF2B5EF4-FFF2-40B4-BE49-F238E27FC236}">
                    <a16:creationId xmlns:a16="http://schemas.microsoft.com/office/drawing/2014/main" id="{06A68D26-B509-0870-D277-8EEB36DD5AA2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1197274" y="5045087"/>
                <a:ext cx="1258560" cy="76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108" name="Encre 107">
                <a:extLst>
                  <a:ext uri="{FF2B5EF4-FFF2-40B4-BE49-F238E27FC236}">
                    <a16:creationId xmlns:a16="http://schemas.microsoft.com/office/drawing/2014/main" id="{C175F212-447D-3EA1-5035-D7954F3EF04A}"/>
                  </a:ext>
                </a:extLst>
              </p14:cNvPr>
              <p14:cNvContentPartPr/>
              <p14:nvPr/>
            </p14:nvContentPartPr>
            <p14:xfrm>
              <a:off x="2718634" y="5436047"/>
              <a:ext cx="316440" cy="522720"/>
            </p14:xfrm>
          </p:contentPart>
        </mc:Choice>
        <mc:Fallback xmlns="">
          <p:pic>
            <p:nvPicPr>
              <p:cNvPr id="108" name="Encre 107">
                <a:extLst>
                  <a:ext uri="{FF2B5EF4-FFF2-40B4-BE49-F238E27FC236}">
                    <a16:creationId xmlns:a16="http://schemas.microsoft.com/office/drawing/2014/main" id="{C175F212-447D-3EA1-5035-D7954F3EF04A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2709634" y="5427407"/>
                <a:ext cx="334080" cy="540360"/>
              </a:xfrm>
              <a:prstGeom prst="rect">
                <a:avLst/>
              </a:prstGeom>
            </p:spPr>
          </p:pic>
        </mc:Fallback>
      </mc:AlternateContent>
      <p:grpSp>
        <p:nvGrpSpPr>
          <p:cNvPr id="115" name="Groupe 114">
            <a:extLst>
              <a:ext uri="{FF2B5EF4-FFF2-40B4-BE49-F238E27FC236}">
                <a16:creationId xmlns:a16="http://schemas.microsoft.com/office/drawing/2014/main" id="{75C54D0D-F1F4-59E8-23CD-C9871164B5DF}"/>
              </a:ext>
            </a:extLst>
          </p:cNvPr>
          <p:cNvGrpSpPr/>
          <p:nvPr/>
        </p:nvGrpSpPr>
        <p:grpSpPr>
          <a:xfrm>
            <a:off x="3074674" y="5601287"/>
            <a:ext cx="1284480" cy="428400"/>
            <a:chOff x="3074674" y="5601287"/>
            <a:chExt cx="1284480" cy="428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109" name="Encre 108">
                  <a:extLst>
                    <a:ext uri="{FF2B5EF4-FFF2-40B4-BE49-F238E27FC236}">
                      <a16:creationId xmlns:a16="http://schemas.microsoft.com/office/drawing/2014/main" id="{AF6E0FFA-D01D-3B1B-F56A-513E06580198}"/>
                    </a:ext>
                  </a:extLst>
                </p14:cNvPr>
                <p14:cNvContentPartPr/>
                <p14:nvPr/>
              </p14:nvContentPartPr>
              <p14:xfrm>
                <a:off x="3074674" y="5601287"/>
                <a:ext cx="508320" cy="396720"/>
              </p14:xfrm>
            </p:contentPart>
          </mc:Choice>
          <mc:Fallback xmlns="">
            <p:pic>
              <p:nvPicPr>
                <p:cNvPr id="109" name="Encre 108">
                  <a:extLst>
                    <a:ext uri="{FF2B5EF4-FFF2-40B4-BE49-F238E27FC236}">
                      <a16:creationId xmlns:a16="http://schemas.microsoft.com/office/drawing/2014/main" id="{AF6E0FFA-D01D-3B1B-F56A-513E06580198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3065674" y="5592287"/>
                  <a:ext cx="525960" cy="414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110" name="Encre 109">
                  <a:extLst>
                    <a:ext uri="{FF2B5EF4-FFF2-40B4-BE49-F238E27FC236}">
                      <a16:creationId xmlns:a16="http://schemas.microsoft.com/office/drawing/2014/main" id="{D15CAF8F-DD02-47D7-6214-66C07605395D}"/>
                    </a:ext>
                  </a:extLst>
                </p14:cNvPr>
                <p14:cNvContentPartPr/>
                <p14:nvPr/>
              </p14:nvContentPartPr>
              <p14:xfrm>
                <a:off x="3342874" y="5632607"/>
                <a:ext cx="10080" cy="19080"/>
              </p14:xfrm>
            </p:contentPart>
          </mc:Choice>
          <mc:Fallback xmlns="">
            <p:pic>
              <p:nvPicPr>
                <p:cNvPr id="110" name="Encre 109">
                  <a:extLst>
                    <a:ext uri="{FF2B5EF4-FFF2-40B4-BE49-F238E27FC236}">
                      <a16:creationId xmlns:a16="http://schemas.microsoft.com/office/drawing/2014/main" id="{D15CAF8F-DD02-47D7-6214-66C07605395D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3333874" y="5623967"/>
                  <a:ext cx="27720" cy="3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111" name="Encre 110">
                  <a:extLst>
                    <a:ext uri="{FF2B5EF4-FFF2-40B4-BE49-F238E27FC236}">
                      <a16:creationId xmlns:a16="http://schemas.microsoft.com/office/drawing/2014/main" id="{761E2081-44C6-C67E-15F3-46A608870746}"/>
                    </a:ext>
                  </a:extLst>
                </p14:cNvPr>
                <p14:cNvContentPartPr/>
                <p14:nvPr/>
              </p14:nvContentPartPr>
              <p14:xfrm>
                <a:off x="3439714" y="5755367"/>
                <a:ext cx="190440" cy="14400"/>
              </p14:xfrm>
            </p:contentPart>
          </mc:Choice>
          <mc:Fallback xmlns="">
            <p:pic>
              <p:nvPicPr>
                <p:cNvPr id="111" name="Encre 110">
                  <a:extLst>
                    <a:ext uri="{FF2B5EF4-FFF2-40B4-BE49-F238E27FC236}">
                      <a16:creationId xmlns:a16="http://schemas.microsoft.com/office/drawing/2014/main" id="{761E2081-44C6-C67E-15F3-46A608870746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3431074" y="5746367"/>
                  <a:ext cx="208080" cy="3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114" name="Encre 113">
                  <a:extLst>
                    <a:ext uri="{FF2B5EF4-FFF2-40B4-BE49-F238E27FC236}">
                      <a16:creationId xmlns:a16="http://schemas.microsoft.com/office/drawing/2014/main" id="{524ACD57-B13C-5368-6E08-5D283ED4B2B8}"/>
                    </a:ext>
                  </a:extLst>
                </p14:cNvPr>
                <p14:cNvContentPartPr/>
                <p14:nvPr/>
              </p14:nvContentPartPr>
              <p14:xfrm>
                <a:off x="3755794" y="5758247"/>
                <a:ext cx="603360" cy="271440"/>
              </p14:xfrm>
            </p:contentPart>
          </mc:Choice>
          <mc:Fallback xmlns="">
            <p:pic>
              <p:nvPicPr>
                <p:cNvPr id="114" name="Encre 113">
                  <a:extLst>
                    <a:ext uri="{FF2B5EF4-FFF2-40B4-BE49-F238E27FC236}">
                      <a16:creationId xmlns:a16="http://schemas.microsoft.com/office/drawing/2014/main" id="{524ACD57-B13C-5368-6E08-5D283ED4B2B8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747154" y="5749247"/>
                  <a:ext cx="621000" cy="2890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9">
            <p14:nvContentPartPr>
              <p14:cNvPr id="116" name="Encre 115">
                <a:extLst>
                  <a:ext uri="{FF2B5EF4-FFF2-40B4-BE49-F238E27FC236}">
                    <a16:creationId xmlns:a16="http://schemas.microsoft.com/office/drawing/2014/main" id="{A424F328-6729-4E52-79E0-D7DAAC4D4F7D}"/>
                  </a:ext>
                </a:extLst>
              </p14:cNvPr>
              <p14:cNvContentPartPr/>
              <p14:nvPr/>
            </p14:nvContentPartPr>
            <p14:xfrm>
              <a:off x="4357714" y="5564567"/>
              <a:ext cx="648360" cy="504360"/>
            </p14:xfrm>
          </p:contentPart>
        </mc:Choice>
        <mc:Fallback xmlns="">
          <p:pic>
            <p:nvPicPr>
              <p:cNvPr id="116" name="Encre 115">
                <a:extLst>
                  <a:ext uri="{FF2B5EF4-FFF2-40B4-BE49-F238E27FC236}">
                    <a16:creationId xmlns:a16="http://schemas.microsoft.com/office/drawing/2014/main" id="{A424F328-6729-4E52-79E0-D7DAAC4D4F7D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348714" y="5555567"/>
                <a:ext cx="666000" cy="52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3" name="Groupe 122">
            <a:extLst>
              <a:ext uri="{FF2B5EF4-FFF2-40B4-BE49-F238E27FC236}">
                <a16:creationId xmlns:a16="http://schemas.microsoft.com/office/drawing/2014/main" id="{E1B7525A-E516-C32B-5B9C-32C26D95F044}"/>
              </a:ext>
            </a:extLst>
          </p:cNvPr>
          <p:cNvGrpSpPr/>
          <p:nvPr/>
        </p:nvGrpSpPr>
        <p:grpSpPr>
          <a:xfrm>
            <a:off x="5227114" y="5635847"/>
            <a:ext cx="821880" cy="404640"/>
            <a:chOff x="5227114" y="5635847"/>
            <a:chExt cx="821880" cy="404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117" name="Encre 116">
                  <a:extLst>
                    <a:ext uri="{FF2B5EF4-FFF2-40B4-BE49-F238E27FC236}">
                      <a16:creationId xmlns:a16="http://schemas.microsoft.com/office/drawing/2014/main" id="{348AF92C-B5AC-D1B8-D9C9-3E263E1D29B3}"/>
                    </a:ext>
                  </a:extLst>
                </p14:cNvPr>
                <p14:cNvContentPartPr/>
                <p14:nvPr/>
              </p14:nvContentPartPr>
              <p14:xfrm>
                <a:off x="5227114" y="5635847"/>
                <a:ext cx="239400" cy="353880"/>
              </p14:xfrm>
            </p:contentPart>
          </mc:Choice>
          <mc:Fallback xmlns="">
            <p:pic>
              <p:nvPicPr>
                <p:cNvPr id="117" name="Encre 116">
                  <a:extLst>
                    <a:ext uri="{FF2B5EF4-FFF2-40B4-BE49-F238E27FC236}">
                      <a16:creationId xmlns:a16="http://schemas.microsoft.com/office/drawing/2014/main" id="{348AF92C-B5AC-D1B8-D9C9-3E263E1D29B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5218114" y="5627207"/>
                  <a:ext cx="257040" cy="37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18" name="Encre 117">
                  <a:extLst>
                    <a:ext uri="{FF2B5EF4-FFF2-40B4-BE49-F238E27FC236}">
                      <a16:creationId xmlns:a16="http://schemas.microsoft.com/office/drawing/2014/main" id="{6D16BAAF-3BF7-CEC3-0800-842113C18817}"/>
                    </a:ext>
                  </a:extLst>
                </p14:cNvPr>
                <p14:cNvContentPartPr/>
                <p14:nvPr/>
              </p14:nvContentPartPr>
              <p14:xfrm>
                <a:off x="5755234" y="5678687"/>
                <a:ext cx="245880" cy="284400"/>
              </p14:xfrm>
            </p:contentPart>
          </mc:Choice>
          <mc:Fallback xmlns="">
            <p:pic>
              <p:nvPicPr>
                <p:cNvPr id="118" name="Encre 117">
                  <a:extLst>
                    <a:ext uri="{FF2B5EF4-FFF2-40B4-BE49-F238E27FC236}">
                      <a16:creationId xmlns:a16="http://schemas.microsoft.com/office/drawing/2014/main" id="{6D16BAAF-3BF7-CEC3-0800-842113C18817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5746234" y="5669687"/>
                  <a:ext cx="263520" cy="30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19" name="Encre 118">
                  <a:extLst>
                    <a:ext uri="{FF2B5EF4-FFF2-40B4-BE49-F238E27FC236}">
                      <a16:creationId xmlns:a16="http://schemas.microsoft.com/office/drawing/2014/main" id="{3C2A6A10-4908-D688-5499-F81026A37817}"/>
                    </a:ext>
                  </a:extLst>
                </p14:cNvPr>
                <p14:cNvContentPartPr/>
                <p14:nvPr/>
              </p14:nvContentPartPr>
              <p14:xfrm>
                <a:off x="5708074" y="5758247"/>
                <a:ext cx="190440" cy="29520"/>
              </p14:xfrm>
            </p:contentPart>
          </mc:Choice>
          <mc:Fallback xmlns="">
            <p:pic>
              <p:nvPicPr>
                <p:cNvPr id="119" name="Encre 118">
                  <a:extLst>
                    <a:ext uri="{FF2B5EF4-FFF2-40B4-BE49-F238E27FC236}">
                      <a16:creationId xmlns:a16="http://schemas.microsoft.com/office/drawing/2014/main" id="{3C2A6A10-4908-D688-5499-F81026A37817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5699074" y="5749607"/>
                  <a:ext cx="208080" cy="4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21" name="Encre 120">
                  <a:extLst>
                    <a:ext uri="{FF2B5EF4-FFF2-40B4-BE49-F238E27FC236}">
                      <a16:creationId xmlns:a16="http://schemas.microsoft.com/office/drawing/2014/main" id="{2C41ABEB-5C5C-79AD-A7A0-26414AA93605}"/>
                    </a:ext>
                  </a:extLst>
                </p14:cNvPr>
                <p14:cNvContentPartPr/>
                <p14:nvPr/>
              </p14:nvContentPartPr>
              <p14:xfrm>
                <a:off x="5692234" y="5870207"/>
                <a:ext cx="166320" cy="360"/>
              </p14:xfrm>
            </p:contentPart>
          </mc:Choice>
          <mc:Fallback xmlns="">
            <p:pic>
              <p:nvPicPr>
                <p:cNvPr id="121" name="Encre 120">
                  <a:extLst>
                    <a:ext uri="{FF2B5EF4-FFF2-40B4-BE49-F238E27FC236}">
                      <a16:creationId xmlns:a16="http://schemas.microsoft.com/office/drawing/2014/main" id="{2C41ABEB-5C5C-79AD-A7A0-26414AA93605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5683234" y="5861567"/>
                  <a:ext cx="18396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22" name="Encre 121">
                  <a:extLst>
                    <a:ext uri="{FF2B5EF4-FFF2-40B4-BE49-F238E27FC236}">
                      <a16:creationId xmlns:a16="http://schemas.microsoft.com/office/drawing/2014/main" id="{FD901214-855C-9F0C-B609-07321455C6E9}"/>
                    </a:ext>
                  </a:extLst>
                </p14:cNvPr>
                <p14:cNvContentPartPr/>
                <p14:nvPr/>
              </p14:nvContentPartPr>
              <p14:xfrm>
                <a:off x="6007594" y="5984687"/>
                <a:ext cx="41400" cy="55800"/>
              </p14:xfrm>
            </p:contentPart>
          </mc:Choice>
          <mc:Fallback xmlns="">
            <p:pic>
              <p:nvPicPr>
                <p:cNvPr id="122" name="Encre 121">
                  <a:extLst>
                    <a:ext uri="{FF2B5EF4-FFF2-40B4-BE49-F238E27FC236}">
                      <a16:creationId xmlns:a16="http://schemas.microsoft.com/office/drawing/2014/main" id="{FD901214-855C-9F0C-B609-07321455C6E9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998954" y="5976047"/>
                  <a:ext cx="59040" cy="734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ZoneTexte 3">
            <a:extLst>
              <a:ext uri="{FF2B5EF4-FFF2-40B4-BE49-F238E27FC236}">
                <a16:creationId xmlns:a16="http://schemas.microsoft.com/office/drawing/2014/main" id="{81D43C3C-7550-A649-83E5-DBB1CD2839B0}"/>
              </a:ext>
            </a:extLst>
          </p:cNvPr>
          <p:cNvSpPr txBox="1"/>
          <p:nvPr/>
        </p:nvSpPr>
        <p:spPr>
          <a:xfrm>
            <a:off x="815469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3B321EE6-9314-5500-14E5-FFF73FCCD08E}"/>
              </a:ext>
            </a:extLst>
          </p:cNvPr>
          <p:cNvSpPr txBox="1"/>
          <p:nvPr/>
        </p:nvSpPr>
        <p:spPr>
          <a:xfrm>
            <a:off x="533130" y="1066798"/>
            <a:ext cx="818753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Gabriel a donné 10 € à la vendeuse pour payer le livre qui coute 8 €.</a:t>
            </a:r>
          </a:p>
          <a:p>
            <a:endParaRPr lang="fr-FR" sz="2400" dirty="0"/>
          </a:p>
          <a:p>
            <a:r>
              <a:rPr lang="fr-FR" sz="2400" b="1" dirty="0"/>
              <a:t>Combien la vendeuse doit elle rendre ?</a:t>
            </a:r>
            <a:r>
              <a:rPr lang="fr-FR" sz="2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33747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F590B6B-95F4-B59B-58FA-0C28FBF7437D}"/>
              </a:ext>
            </a:extLst>
          </p:cNvPr>
          <p:cNvSpPr txBox="1"/>
          <p:nvPr/>
        </p:nvSpPr>
        <p:spPr>
          <a:xfrm>
            <a:off x="533130" y="1363133"/>
            <a:ext cx="8187537" cy="206210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dirty="0"/>
              <a:t>Alice achète avec sa sœur un bracelet à 5 €, un autre à 3 € et une bague à 5 €.</a:t>
            </a:r>
          </a:p>
          <a:p>
            <a:endParaRPr lang="fr-FR" sz="3200" dirty="0"/>
          </a:p>
          <a:p>
            <a:r>
              <a:rPr lang="fr-FR" sz="3200" b="1" dirty="0"/>
              <a:t>Combien vont elles payer ?</a:t>
            </a:r>
            <a:r>
              <a:rPr lang="fr-FR" sz="3200" dirty="0"/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47BA56A-46C5-B739-832A-5A93B0575AC5}"/>
              </a:ext>
            </a:extLst>
          </p:cNvPr>
          <p:cNvSpPr txBox="1"/>
          <p:nvPr/>
        </p:nvSpPr>
        <p:spPr>
          <a:xfrm>
            <a:off x="815469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940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867" y="198220"/>
            <a:ext cx="8644466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Regarde la réponse de cet élève. </a:t>
            </a:r>
            <a:r>
              <a:rPr lang="fr-FR" b="1" dirty="0"/>
              <a:t>Est-elle correcte ?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E3B4A31-E7B4-6B82-8007-6EEB3D6252CB}"/>
              </a:ext>
            </a:extLst>
          </p:cNvPr>
          <p:cNvGrpSpPr/>
          <p:nvPr/>
        </p:nvGrpSpPr>
        <p:grpSpPr>
          <a:xfrm>
            <a:off x="2109154" y="2894376"/>
            <a:ext cx="3096720" cy="1277640"/>
            <a:chOff x="2090074" y="2886167"/>
            <a:chExt cx="3096720" cy="127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7" name="Encre 16">
                  <a:extLst>
                    <a:ext uri="{FF2B5EF4-FFF2-40B4-BE49-F238E27FC236}">
                      <a16:creationId xmlns:a16="http://schemas.microsoft.com/office/drawing/2014/main" id="{0B2C351A-46E7-F331-0683-4E4B565539C1}"/>
                    </a:ext>
                  </a:extLst>
                </p14:cNvPr>
                <p14:cNvContentPartPr/>
                <p14:nvPr/>
              </p14:nvContentPartPr>
              <p14:xfrm>
                <a:off x="2097634" y="2925047"/>
                <a:ext cx="44280" cy="622440"/>
              </p14:xfrm>
            </p:contentPart>
          </mc:Choice>
          <mc:Fallback xmlns="">
            <p:pic>
              <p:nvPicPr>
                <p:cNvPr id="17" name="Encre 16">
                  <a:extLst>
                    <a:ext uri="{FF2B5EF4-FFF2-40B4-BE49-F238E27FC236}">
                      <a16:creationId xmlns:a16="http://schemas.microsoft.com/office/drawing/2014/main" id="{0B2C351A-46E7-F331-0683-4E4B565539C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088994" y="2916407"/>
                  <a:ext cx="61920" cy="64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2" name="Encre 31">
                  <a:extLst>
                    <a:ext uri="{FF2B5EF4-FFF2-40B4-BE49-F238E27FC236}">
                      <a16:creationId xmlns:a16="http://schemas.microsoft.com/office/drawing/2014/main" id="{9E47EABE-685D-31EB-8350-D3F64FEE8CA4}"/>
                    </a:ext>
                  </a:extLst>
                </p14:cNvPr>
                <p14:cNvContentPartPr/>
                <p14:nvPr/>
              </p14:nvContentPartPr>
              <p14:xfrm>
                <a:off x="2090074" y="2886167"/>
                <a:ext cx="3096720" cy="651240"/>
              </p14:xfrm>
            </p:contentPart>
          </mc:Choice>
          <mc:Fallback xmlns="">
            <p:pic>
              <p:nvPicPr>
                <p:cNvPr id="32" name="Encre 31">
                  <a:extLst>
                    <a:ext uri="{FF2B5EF4-FFF2-40B4-BE49-F238E27FC236}">
                      <a16:creationId xmlns:a16="http://schemas.microsoft.com/office/drawing/2014/main" id="{9E47EABE-685D-31EB-8350-D3F64FEE8CA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081074" y="2877167"/>
                  <a:ext cx="3114360" cy="66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7" name="Encre 36">
                  <a:extLst>
                    <a:ext uri="{FF2B5EF4-FFF2-40B4-BE49-F238E27FC236}">
                      <a16:creationId xmlns:a16="http://schemas.microsoft.com/office/drawing/2014/main" id="{66B77861-04DC-9447-6F12-CBB94914700F}"/>
                    </a:ext>
                  </a:extLst>
                </p14:cNvPr>
                <p14:cNvContentPartPr/>
                <p14:nvPr/>
              </p14:nvContentPartPr>
              <p14:xfrm>
                <a:off x="2129314" y="3519407"/>
                <a:ext cx="3051000" cy="644400"/>
              </p14:xfrm>
            </p:contentPart>
          </mc:Choice>
          <mc:Fallback xmlns="">
            <p:pic>
              <p:nvPicPr>
                <p:cNvPr id="37" name="Encre 36">
                  <a:extLst>
                    <a:ext uri="{FF2B5EF4-FFF2-40B4-BE49-F238E27FC236}">
                      <a16:creationId xmlns:a16="http://schemas.microsoft.com/office/drawing/2014/main" id="{66B77861-04DC-9447-6F12-CBB94914700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120674" y="3510407"/>
                  <a:ext cx="3068640" cy="66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41" name="Encre 40">
                  <a:extLst>
                    <a:ext uri="{FF2B5EF4-FFF2-40B4-BE49-F238E27FC236}">
                      <a16:creationId xmlns:a16="http://schemas.microsoft.com/office/drawing/2014/main" id="{F8AC4881-0C8D-B8CD-C972-B0A0DAD88CA7}"/>
                    </a:ext>
                  </a:extLst>
                </p14:cNvPr>
                <p14:cNvContentPartPr/>
                <p14:nvPr/>
              </p14:nvContentPartPr>
              <p14:xfrm>
                <a:off x="3482554" y="3030887"/>
                <a:ext cx="156240" cy="27432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F8AC4881-0C8D-B8CD-C972-B0A0DAD88CA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473554" y="3021887"/>
                  <a:ext cx="17388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DEA86345-7F78-AC5B-6ED7-D96787FF5DB9}"/>
                    </a:ext>
                  </a:extLst>
                </p14:cNvPr>
                <p14:cNvContentPartPr/>
                <p14:nvPr/>
              </p14:nvContentPartPr>
              <p14:xfrm>
                <a:off x="3582274" y="3400247"/>
                <a:ext cx="3240" cy="37080"/>
              </p14:xfrm>
            </p:contentPart>
          </mc:Choice>
          <mc:Fallback xmlns="">
            <p:pic>
              <p:nvPicPr>
                <p:cNvPr id="44" name="Encre 43">
                  <a:extLst>
                    <a:ext uri="{FF2B5EF4-FFF2-40B4-BE49-F238E27FC236}">
                      <a16:creationId xmlns:a16="http://schemas.microsoft.com/office/drawing/2014/main" id="{DEA86345-7F78-AC5B-6ED7-D96787FF5DB9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73634" y="3391247"/>
                  <a:ext cx="2088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Encre 45">
                  <a:extLst>
                    <a:ext uri="{FF2B5EF4-FFF2-40B4-BE49-F238E27FC236}">
                      <a16:creationId xmlns:a16="http://schemas.microsoft.com/office/drawing/2014/main" id="{8F82145A-1B1C-7950-0EC1-2DCF51FF614C}"/>
                    </a:ext>
                  </a:extLst>
                </p14:cNvPr>
                <p14:cNvContentPartPr/>
                <p14:nvPr/>
              </p14:nvContentPartPr>
              <p14:xfrm>
                <a:off x="3332794" y="3625607"/>
                <a:ext cx="16560" cy="494640"/>
              </p14:xfrm>
            </p:contentPart>
          </mc:Choice>
          <mc:Fallback xmlns="">
            <p:pic>
              <p:nvPicPr>
                <p:cNvPr id="46" name="Encre 45">
                  <a:extLst>
                    <a:ext uri="{FF2B5EF4-FFF2-40B4-BE49-F238E27FC236}">
                      <a16:creationId xmlns:a16="http://schemas.microsoft.com/office/drawing/2014/main" id="{8F82145A-1B1C-7950-0EC1-2DCF51FF614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323794" y="3616967"/>
                  <a:ext cx="34200" cy="51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Encre 47">
                  <a:extLst>
                    <a:ext uri="{FF2B5EF4-FFF2-40B4-BE49-F238E27FC236}">
                      <a16:creationId xmlns:a16="http://schemas.microsoft.com/office/drawing/2014/main" id="{9153D978-7A37-A0E6-2ACC-6C5A6C4EB412}"/>
                    </a:ext>
                  </a:extLst>
                </p14:cNvPr>
                <p14:cNvContentPartPr/>
                <p14:nvPr/>
              </p14:nvContentPartPr>
              <p14:xfrm>
                <a:off x="4171594" y="3613727"/>
                <a:ext cx="18000" cy="511560"/>
              </p14:xfrm>
            </p:contentPart>
          </mc:Choice>
          <mc:Fallback xmlns="">
            <p:pic>
              <p:nvPicPr>
                <p:cNvPr id="48" name="Encre 47">
                  <a:extLst>
                    <a:ext uri="{FF2B5EF4-FFF2-40B4-BE49-F238E27FC236}">
                      <a16:creationId xmlns:a16="http://schemas.microsoft.com/office/drawing/2014/main" id="{9153D978-7A37-A0E6-2ACC-6C5A6C4EB41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162594" y="3605087"/>
                  <a:ext cx="35640" cy="52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3" name="Encre 62">
                  <a:extLst>
                    <a:ext uri="{FF2B5EF4-FFF2-40B4-BE49-F238E27FC236}">
                      <a16:creationId xmlns:a16="http://schemas.microsoft.com/office/drawing/2014/main" id="{A71E4E60-26E0-FBD3-D8B4-A36EC8AD9CE5}"/>
                    </a:ext>
                  </a:extLst>
                </p14:cNvPr>
                <p14:cNvContentPartPr/>
                <p14:nvPr/>
              </p14:nvContentPartPr>
              <p14:xfrm>
                <a:off x="2639794" y="3692927"/>
                <a:ext cx="147960" cy="274680"/>
              </p14:xfrm>
            </p:contentPart>
          </mc:Choice>
          <mc:Fallback xmlns="">
            <p:pic>
              <p:nvPicPr>
                <p:cNvPr id="63" name="Encre 62">
                  <a:extLst>
                    <a:ext uri="{FF2B5EF4-FFF2-40B4-BE49-F238E27FC236}">
                      <a16:creationId xmlns:a16="http://schemas.microsoft.com/office/drawing/2014/main" id="{A71E4E60-26E0-FBD3-D8B4-A36EC8AD9CE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630794" y="3684287"/>
                  <a:ext cx="165600" cy="29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64" name="Encre 63">
                  <a:extLst>
                    <a:ext uri="{FF2B5EF4-FFF2-40B4-BE49-F238E27FC236}">
                      <a16:creationId xmlns:a16="http://schemas.microsoft.com/office/drawing/2014/main" id="{B2EF5F03-69B8-F2BF-5D67-090F9FDDF892}"/>
                    </a:ext>
                  </a:extLst>
                </p14:cNvPr>
                <p14:cNvContentPartPr/>
                <p14:nvPr/>
              </p14:nvContentPartPr>
              <p14:xfrm>
                <a:off x="3634114" y="3691487"/>
                <a:ext cx="178560" cy="275760"/>
              </p14:xfrm>
            </p:contentPart>
          </mc:Choice>
          <mc:Fallback xmlns="">
            <p:pic>
              <p:nvPicPr>
                <p:cNvPr id="64" name="Encre 63">
                  <a:extLst>
                    <a:ext uri="{FF2B5EF4-FFF2-40B4-BE49-F238E27FC236}">
                      <a16:creationId xmlns:a16="http://schemas.microsoft.com/office/drawing/2014/main" id="{B2EF5F03-69B8-F2BF-5D67-090F9FDDF8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625114" y="3682487"/>
                  <a:ext cx="196200" cy="293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22022014-1FF2-B584-5EC2-CA10E98D4E03}"/>
              </a:ext>
            </a:extLst>
          </p:cNvPr>
          <p:cNvGrpSpPr/>
          <p:nvPr/>
        </p:nvGrpSpPr>
        <p:grpSpPr>
          <a:xfrm>
            <a:off x="1658434" y="4453247"/>
            <a:ext cx="2529360" cy="357480"/>
            <a:chOff x="1658434" y="4453247"/>
            <a:chExt cx="2529360" cy="35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66" name="Encre 65">
                  <a:extLst>
                    <a:ext uri="{FF2B5EF4-FFF2-40B4-BE49-F238E27FC236}">
                      <a16:creationId xmlns:a16="http://schemas.microsoft.com/office/drawing/2014/main" id="{EE909A2D-BBA3-7525-7385-9D3645102A70}"/>
                    </a:ext>
                  </a:extLst>
                </p14:cNvPr>
                <p14:cNvContentPartPr/>
                <p14:nvPr/>
              </p14:nvContentPartPr>
              <p14:xfrm>
                <a:off x="1666354" y="4453247"/>
                <a:ext cx="278640" cy="360"/>
              </p14:xfrm>
            </p:contentPart>
          </mc:Choice>
          <mc:Fallback xmlns="">
            <p:pic>
              <p:nvPicPr>
                <p:cNvPr id="66" name="Encre 65">
                  <a:extLst>
                    <a:ext uri="{FF2B5EF4-FFF2-40B4-BE49-F238E27FC236}">
                      <a16:creationId xmlns:a16="http://schemas.microsoft.com/office/drawing/2014/main" id="{EE909A2D-BBA3-7525-7385-9D3645102A7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657354" y="4444247"/>
                  <a:ext cx="2962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67" name="Encre 66">
                  <a:extLst>
                    <a:ext uri="{FF2B5EF4-FFF2-40B4-BE49-F238E27FC236}">
                      <a16:creationId xmlns:a16="http://schemas.microsoft.com/office/drawing/2014/main" id="{0F5D63CA-A9CD-121F-104A-234E0CDCE8E6}"/>
                    </a:ext>
                  </a:extLst>
                </p14:cNvPr>
                <p14:cNvContentPartPr/>
                <p14:nvPr/>
              </p14:nvContentPartPr>
              <p14:xfrm>
                <a:off x="1658434" y="4468727"/>
                <a:ext cx="274320" cy="330480"/>
              </p14:xfrm>
            </p:contentPart>
          </mc:Choice>
          <mc:Fallback xmlns="">
            <p:pic>
              <p:nvPicPr>
                <p:cNvPr id="67" name="Encre 66">
                  <a:extLst>
                    <a:ext uri="{FF2B5EF4-FFF2-40B4-BE49-F238E27FC236}">
                      <a16:creationId xmlns:a16="http://schemas.microsoft.com/office/drawing/2014/main" id="{0F5D63CA-A9CD-121F-104A-234E0CDCE8E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9434" y="4460087"/>
                  <a:ext cx="2919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8" name="Encre 67">
                  <a:extLst>
                    <a:ext uri="{FF2B5EF4-FFF2-40B4-BE49-F238E27FC236}">
                      <a16:creationId xmlns:a16="http://schemas.microsoft.com/office/drawing/2014/main" id="{70952F93-E501-E6D3-734C-291D2548EA93}"/>
                    </a:ext>
                  </a:extLst>
                </p14:cNvPr>
                <p14:cNvContentPartPr/>
                <p14:nvPr/>
              </p14:nvContentPartPr>
              <p14:xfrm>
                <a:off x="2066314" y="4670687"/>
                <a:ext cx="203040" cy="360"/>
              </p14:xfrm>
            </p:contentPart>
          </mc:Choice>
          <mc:Fallback xmlns="">
            <p:pic>
              <p:nvPicPr>
                <p:cNvPr id="68" name="Encre 67">
                  <a:extLst>
                    <a:ext uri="{FF2B5EF4-FFF2-40B4-BE49-F238E27FC236}">
                      <a16:creationId xmlns:a16="http://schemas.microsoft.com/office/drawing/2014/main" id="{70952F93-E501-E6D3-734C-291D2548EA9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057314" y="4662047"/>
                  <a:ext cx="2206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9" name="Encre 68">
                  <a:extLst>
                    <a:ext uri="{FF2B5EF4-FFF2-40B4-BE49-F238E27FC236}">
                      <a16:creationId xmlns:a16="http://schemas.microsoft.com/office/drawing/2014/main" id="{2A76695E-BE8B-A4F2-14B8-EA770D643246}"/>
                    </a:ext>
                  </a:extLst>
                </p14:cNvPr>
                <p14:cNvContentPartPr/>
                <p14:nvPr/>
              </p14:nvContentPartPr>
              <p14:xfrm>
                <a:off x="2153074" y="4607687"/>
                <a:ext cx="19800" cy="166320"/>
              </p14:xfrm>
            </p:contentPart>
          </mc:Choice>
          <mc:Fallback xmlns="">
            <p:pic>
              <p:nvPicPr>
                <p:cNvPr id="69" name="Encre 68">
                  <a:extLst>
                    <a:ext uri="{FF2B5EF4-FFF2-40B4-BE49-F238E27FC236}">
                      <a16:creationId xmlns:a16="http://schemas.microsoft.com/office/drawing/2014/main" id="{2A76695E-BE8B-A4F2-14B8-EA770D64324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144434" y="4598687"/>
                  <a:ext cx="3744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826FF60B-E461-2D2F-7E0A-3AB19C49BEE6}"/>
                    </a:ext>
                  </a:extLst>
                </p14:cNvPr>
                <p14:cNvContentPartPr/>
                <p14:nvPr/>
              </p14:nvContentPartPr>
              <p14:xfrm>
                <a:off x="2331274" y="4503647"/>
                <a:ext cx="214920" cy="25884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826FF60B-E461-2D2F-7E0A-3AB19C49BEE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322634" y="4495007"/>
                  <a:ext cx="232560" cy="27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71" name="Encre 70">
                  <a:extLst>
                    <a:ext uri="{FF2B5EF4-FFF2-40B4-BE49-F238E27FC236}">
                      <a16:creationId xmlns:a16="http://schemas.microsoft.com/office/drawing/2014/main" id="{465046E3-4EE5-E234-D360-203773E3B7E8}"/>
                    </a:ext>
                  </a:extLst>
                </p14:cNvPr>
                <p14:cNvContentPartPr/>
                <p14:nvPr/>
              </p14:nvContentPartPr>
              <p14:xfrm>
                <a:off x="2624314" y="4622087"/>
                <a:ext cx="277560" cy="21240"/>
              </p14:xfrm>
            </p:contentPart>
          </mc:Choice>
          <mc:Fallback xmlns="">
            <p:pic>
              <p:nvPicPr>
                <p:cNvPr id="71" name="Encre 70">
                  <a:extLst>
                    <a:ext uri="{FF2B5EF4-FFF2-40B4-BE49-F238E27FC236}">
                      <a16:creationId xmlns:a16="http://schemas.microsoft.com/office/drawing/2014/main" id="{465046E3-4EE5-E234-D360-203773E3B7E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615314" y="4613087"/>
                  <a:ext cx="295200" cy="3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72" name="Encre 71">
                  <a:extLst>
                    <a:ext uri="{FF2B5EF4-FFF2-40B4-BE49-F238E27FC236}">
                      <a16:creationId xmlns:a16="http://schemas.microsoft.com/office/drawing/2014/main" id="{93C03F5F-3CB9-E00E-FD1D-E4006A3B975F}"/>
                    </a:ext>
                  </a:extLst>
                </p14:cNvPr>
                <p14:cNvContentPartPr/>
                <p14:nvPr/>
              </p14:nvContentPartPr>
              <p14:xfrm>
                <a:off x="2766874" y="4571687"/>
                <a:ext cx="10800" cy="164880"/>
              </p14:xfrm>
            </p:contentPart>
          </mc:Choice>
          <mc:Fallback xmlns="">
            <p:pic>
              <p:nvPicPr>
                <p:cNvPr id="72" name="Encre 71">
                  <a:extLst>
                    <a:ext uri="{FF2B5EF4-FFF2-40B4-BE49-F238E27FC236}">
                      <a16:creationId xmlns:a16="http://schemas.microsoft.com/office/drawing/2014/main" id="{93C03F5F-3CB9-E00E-FD1D-E4006A3B975F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757874" y="4563047"/>
                  <a:ext cx="284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73" name="Encre 72">
                  <a:extLst>
                    <a:ext uri="{FF2B5EF4-FFF2-40B4-BE49-F238E27FC236}">
                      <a16:creationId xmlns:a16="http://schemas.microsoft.com/office/drawing/2014/main" id="{047C81AD-181D-3338-28DA-52E2EB37FFDD}"/>
                    </a:ext>
                  </a:extLst>
                </p14:cNvPr>
                <p14:cNvContentPartPr/>
                <p14:nvPr/>
              </p14:nvContentPartPr>
              <p14:xfrm>
                <a:off x="3020314" y="4472687"/>
                <a:ext cx="274680" cy="360"/>
              </p14:xfrm>
            </p:contentPart>
          </mc:Choice>
          <mc:Fallback xmlns="">
            <p:pic>
              <p:nvPicPr>
                <p:cNvPr id="73" name="Encre 72">
                  <a:extLst>
                    <a:ext uri="{FF2B5EF4-FFF2-40B4-BE49-F238E27FC236}">
                      <a16:creationId xmlns:a16="http://schemas.microsoft.com/office/drawing/2014/main" id="{047C81AD-181D-3338-28DA-52E2EB37FFDD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011314" y="4464047"/>
                  <a:ext cx="2923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3931DE0D-9DC5-6C1C-DE71-D2624EA635B8}"/>
                    </a:ext>
                  </a:extLst>
                </p14:cNvPr>
                <p14:cNvContentPartPr/>
                <p14:nvPr/>
              </p14:nvContentPartPr>
              <p14:xfrm>
                <a:off x="2990434" y="4500407"/>
                <a:ext cx="195840" cy="30204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3931DE0D-9DC5-6C1C-DE71-D2624EA635B8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981794" y="4491767"/>
                  <a:ext cx="213480" cy="31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75" name="Encre 74">
                  <a:extLst>
                    <a:ext uri="{FF2B5EF4-FFF2-40B4-BE49-F238E27FC236}">
                      <a16:creationId xmlns:a16="http://schemas.microsoft.com/office/drawing/2014/main" id="{1CF33EC9-78C0-0E34-2098-D1C86DC17C8D}"/>
                    </a:ext>
                  </a:extLst>
                </p14:cNvPr>
                <p14:cNvContentPartPr/>
                <p14:nvPr/>
              </p14:nvContentPartPr>
              <p14:xfrm>
                <a:off x="3320914" y="4666727"/>
                <a:ext cx="71280" cy="360"/>
              </p14:xfrm>
            </p:contentPart>
          </mc:Choice>
          <mc:Fallback xmlns="">
            <p:pic>
              <p:nvPicPr>
                <p:cNvPr id="75" name="Encre 74">
                  <a:extLst>
                    <a:ext uri="{FF2B5EF4-FFF2-40B4-BE49-F238E27FC236}">
                      <a16:creationId xmlns:a16="http://schemas.microsoft.com/office/drawing/2014/main" id="{1CF33EC9-78C0-0E34-2098-D1C86DC17C8D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311914" y="4658087"/>
                  <a:ext cx="889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76" name="Encre 75">
                  <a:extLst>
                    <a:ext uri="{FF2B5EF4-FFF2-40B4-BE49-F238E27FC236}">
                      <a16:creationId xmlns:a16="http://schemas.microsoft.com/office/drawing/2014/main" id="{4C8C95B3-1078-08EA-DC06-43674671958E}"/>
                    </a:ext>
                  </a:extLst>
                </p14:cNvPr>
                <p14:cNvContentPartPr/>
                <p14:nvPr/>
              </p14:nvContentPartPr>
              <p14:xfrm>
                <a:off x="3301114" y="4797407"/>
                <a:ext cx="163080" cy="360"/>
              </p14:xfrm>
            </p:contentPart>
          </mc:Choice>
          <mc:Fallback xmlns="">
            <p:pic>
              <p:nvPicPr>
                <p:cNvPr id="76" name="Encre 75">
                  <a:extLst>
                    <a:ext uri="{FF2B5EF4-FFF2-40B4-BE49-F238E27FC236}">
                      <a16:creationId xmlns:a16="http://schemas.microsoft.com/office/drawing/2014/main" id="{4C8C95B3-1078-08EA-DC06-43674671958E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292474" y="4788407"/>
                  <a:ext cx="1807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77" name="Encre 76">
                  <a:extLst>
                    <a:ext uri="{FF2B5EF4-FFF2-40B4-BE49-F238E27FC236}">
                      <a16:creationId xmlns:a16="http://schemas.microsoft.com/office/drawing/2014/main" id="{4B9D46A2-AE38-BA79-C4BD-A17CA8846400}"/>
                    </a:ext>
                  </a:extLst>
                </p14:cNvPr>
                <p14:cNvContentPartPr/>
                <p14:nvPr/>
              </p14:nvContentPartPr>
              <p14:xfrm>
                <a:off x="3324874" y="4673927"/>
                <a:ext cx="136800" cy="5400"/>
              </p14:xfrm>
            </p:contentPart>
          </mc:Choice>
          <mc:Fallback xmlns="">
            <p:pic>
              <p:nvPicPr>
                <p:cNvPr id="77" name="Encre 76">
                  <a:extLst>
                    <a:ext uri="{FF2B5EF4-FFF2-40B4-BE49-F238E27FC236}">
                      <a16:creationId xmlns:a16="http://schemas.microsoft.com/office/drawing/2014/main" id="{4B9D46A2-AE38-BA79-C4BD-A17CA8846400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316234" y="4664927"/>
                  <a:ext cx="15444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78" name="Encre 77">
                  <a:extLst>
                    <a:ext uri="{FF2B5EF4-FFF2-40B4-BE49-F238E27FC236}">
                      <a16:creationId xmlns:a16="http://schemas.microsoft.com/office/drawing/2014/main" id="{4CB4E29D-98C0-10F1-D7DF-E03BA5115F0C}"/>
                    </a:ext>
                  </a:extLst>
                </p14:cNvPr>
                <p14:cNvContentPartPr/>
                <p14:nvPr/>
              </p14:nvContentPartPr>
              <p14:xfrm>
                <a:off x="3957754" y="4508327"/>
                <a:ext cx="230040" cy="302400"/>
              </p14:xfrm>
            </p:contentPart>
          </mc:Choice>
          <mc:Fallback xmlns="">
            <p:pic>
              <p:nvPicPr>
                <p:cNvPr id="78" name="Encre 77">
                  <a:extLst>
                    <a:ext uri="{FF2B5EF4-FFF2-40B4-BE49-F238E27FC236}">
                      <a16:creationId xmlns:a16="http://schemas.microsoft.com/office/drawing/2014/main" id="{4CB4E29D-98C0-10F1-D7DF-E03BA5115F0C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949114" y="4499687"/>
                  <a:ext cx="247680" cy="320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79" name="Encre 78">
                <a:extLst>
                  <a:ext uri="{FF2B5EF4-FFF2-40B4-BE49-F238E27FC236}">
                    <a16:creationId xmlns:a16="http://schemas.microsoft.com/office/drawing/2014/main" id="{694C093B-04B1-32E5-D59A-E938D6DEECA7}"/>
                  </a:ext>
                </a:extLst>
              </p14:cNvPr>
              <p14:cNvContentPartPr/>
              <p14:nvPr/>
            </p14:nvContentPartPr>
            <p14:xfrm>
              <a:off x="1159114" y="5211767"/>
              <a:ext cx="1039680" cy="516960"/>
            </p14:xfrm>
          </p:contentPart>
        </mc:Choice>
        <mc:Fallback xmlns="">
          <p:pic>
            <p:nvPicPr>
              <p:cNvPr id="79" name="Encre 78">
                <a:extLst>
                  <a:ext uri="{FF2B5EF4-FFF2-40B4-BE49-F238E27FC236}">
                    <a16:creationId xmlns:a16="http://schemas.microsoft.com/office/drawing/2014/main" id="{694C093B-04B1-32E5-D59A-E938D6DEECA7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150474" y="5202767"/>
                <a:ext cx="1057320" cy="534600"/>
              </a:xfrm>
              <a:prstGeom prst="rect">
                <a:avLst/>
              </a:prstGeom>
            </p:spPr>
          </p:pic>
        </mc:Fallback>
      </mc:AlternateContent>
      <p:grpSp>
        <p:nvGrpSpPr>
          <p:cNvPr id="80" name="Groupe 79">
            <a:extLst>
              <a:ext uri="{FF2B5EF4-FFF2-40B4-BE49-F238E27FC236}">
                <a16:creationId xmlns:a16="http://schemas.microsoft.com/office/drawing/2014/main" id="{7C65C4A1-5681-A112-7D26-F7C5FE5B0671}"/>
              </a:ext>
            </a:extLst>
          </p:cNvPr>
          <p:cNvGrpSpPr/>
          <p:nvPr/>
        </p:nvGrpSpPr>
        <p:grpSpPr>
          <a:xfrm>
            <a:off x="2405794" y="5504447"/>
            <a:ext cx="2570400" cy="576720"/>
            <a:chOff x="2405794" y="5504447"/>
            <a:chExt cx="2570400" cy="576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E2C0AF58-6FD9-A7D6-AB1C-6D1DEEF170DB}"/>
                    </a:ext>
                  </a:extLst>
                </p14:cNvPr>
                <p14:cNvContentPartPr/>
                <p14:nvPr/>
              </p14:nvContentPartPr>
              <p14:xfrm>
                <a:off x="2405794" y="5516327"/>
                <a:ext cx="766080" cy="30492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E2C0AF58-6FD9-A7D6-AB1C-6D1DEEF170D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397154" y="5507327"/>
                  <a:ext cx="783720" cy="32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82" name="Encre 81">
                  <a:extLst>
                    <a:ext uri="{FF2B5EF4-FFF2-40B4-BE49-F238E27FC236}">
                      <a16:creationId xmlns:a16="http://schemas.microsoft.com/office/drawing/2014/main" id="{402E138D-5475-0943-80A2-B5AE475DEFA0}"/>
                    </a:ext>
                  </a:extLst>
                </p14:cNvPr>
                <p14:cNvContentPartPr/>
                <p14:nvPr/>
              </p14:nvContentPartPr>
              <p14:xfrm>
                <a:off x="3012394" y="5644487"/>
                <a:ext cx="98280" cy="36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402E138D-5475-0943-80A2-B5AE475DEFA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003394" y="5635847"/>
                  <a:ext cx="1159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2A99F96F-4C2C-EDB1-43C0-1009561E377D}"/>
                    </a:ext>
                  </a:extLst>
                </p14:cNvPr>
                <p14:cNvContentPartPr/>
                <p14:nvPr/>
              </p14:nvContentPartPr>
              <p14:xfrm>
                <a:off x="3348634" y="5656367"/>
                <a:ext cx="1207800" cy="42480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2A99F96F-4C2C-EDB1-43C0-1009561E377D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339994" y="5647727"/>
                  <a:ext cx="1225440" cy="44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7C984530-9C1A-39D8-48D9-BB314404549F}"/>
                    </a:ext>
                  </a:extLst>
                </p14:cNvPr>
                <p14:cNvContentPartPr/>
                <p14:nvPr/>
              </p14:nvContentPartPr>
              <p14:xfrm>
                <a:off x="4812034" y="5504447"/>
                <a:ext cx="164160" cy="369720"/>
              </p14:xfrm>
            </p:contentPart>
          </mc:Choice>
          <mc:Fallback xmlns="">
            <p:pic>
              <p:nvPicPr>
                <p:cNvPr id="84" name="Encre 83">
                  <a:extLst>
                    <a:ext uri="{FF2B5EF4-FFF2-40B4-BE49-F238E27FC236}">
                      <a16:creationId xmlns:a16="http://schemas.microsoft.com/office/drawing/2014/main" id="{7C984530-9C1A-39D8-48D9-BB314404549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803394" y="5495447"/>
                  <a:ext cx="181800" cy="387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85" name="Encre 84">
                <a:extLst>
                  <a:ext uri="{FF2B5EF4-FFF2-40B4-BE49-F238E27FC236}">
                    <a16:creationId xmlns:a16="http://schemas.microsoft.com/office/drawing/2014/main" id="{4540D00D-DE75-F316-ED67-7B63D7E20921}"/>
                  </a:ext>
                </a:extLst>
              </p14:cNvPr>
              <p14:cNvContentPartPr/>
              <p14:nvPr/>
            </p14:nvContentPartPr>
            <p14:xfrm>
              <a:off x="5056834" y="5496527"/>
              <a:ext cx="154800" cy="323280"/>
            </p14:xfrm>
          </p:contentPart>
        </mc:Choice>
        <mc:Fallback xmlns="">
          <p:pic>
            <p:nvPicPr>
              <p:cNvPr id="85" name="Encre 84">
                <a:extLst>
                  <a:ext uri="{FF2B5EF4-FFF2-40B4-BE49-F238E27FC236}">
                    <a16:creationId xmlns:a16="http://schemas.microsoft.com/office/drawing/2014/main" id="{4540D00D-DE75-F316-ED67-7B63D7E20921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5048194" y="5487527"/>
                <a:ext cx="172440" cy="34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86" name="Encre 85">
                <a:extLst>
                  <a:ext uri="{FF2B5EF4-FFF2-40B4-BE49-F238E27FC236}">
                    <a16:creationId xmlns:a16="http://schemas.microsoft.com/office/drawing/2014/main" id="{D0AC9DB0-9E4E-504F-EEA3-0389B5BC8B44}"/>
                  </a:ext>
                </a:extLst>
              </p14:cNvPr>
              <p14:cNvContentPartPr/>
              <p14:nvPr/>
            </p14:nvContentPartPr>
            <p14:xfrm>
              <a:off x="2145514" y="3515447"/>
              <a:ext cx="3035520" cy="71640"/>
            </p14:xfrm>
          </p:contentPart>
        </mc:Choice>
        <mc:Fallback xmlns="">
          <p:pic>
            <p:nvPicPr>
              <p:cNvPr id="86" name="Encre 85">
                <a:extLst>
                  <a:ext uri="{FF2B5EF4-FFF2-40B4-BE49-F238E27FC236}">
                    <a16:creationId xmlns:a16="http://schemas.microsoft.com/office/drawing/2014/main" id="{D0AC9DB0-9E4E-504F-EEA3-0389B5BC8B44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2136514" y="3506807"/>
                <a:ext cx="3053160" cy="8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87" name="Encre 86">
                <a:extLst>
                  <a:ext uri="{FF2B5EF4-FFF2-40B4-BE49-F238E27FC236}">
                    <a16:creationId xmlns:a16="http://schemas.microsoft.com/office/drawing/2014/main" id="{969B579F-2F15-BE6B-02BD-B900A548D99B}"/>
                  </a:ext>
                </a:extLst>
              </p14:cNvPr>
              <p14:cNvContentPartPr/>
              <p14:nvPr/>
            </p14:nvContentPartPr>
            <p14:xfrm>
              <a:off x="4542394" y="3669167"/>
              <a:ext cx="219960" cy="321480"/>
            </p14:xfrm>
          </p:contentPart>
        </mc:Choice>
        <mc:Fallback xmlns="">
          <p:pic>
            <p:nvPicPr>
              <p:cNvPr id="87" name="Encre 86">
                <a:extLst>
                  <a:ext uri="{FF2B5EF4-FFF2-40B4-BE49-F238E27FC236}">
                    <a16:creationId xmlns:a16="http://schemas.microsoft.com/office/drawing/2014/main" id="{969B579F-2F15-BE6B-02BD-B900A548D99B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4533754" y="3660527"/>
                <a:ext cx="237600" cy="33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88" name="Encre 87">
                <a:extLst>
                  <a:ext uri="{FF2B5EF4-FFF2-40B4-BE49-F238E27FC236}">
                    <a16:creationId xmlns:a16="http://schemas.microsoft.com/office/drawing/2014/main" id="{2008E693-0045-0904-F74E-24F6090C2C38}"/>
                  </a:ext>
                </a:extLst>
              </p14:cNvPr>
              <p14:cNvContentPartPr/>
              <p14:nvPr/>
            </p14:nvContentPartPr>
            <p14:xfrm>
              <a:off x="3657514" y="4522727"/>
              <a:ext cx="171000" cy="276120"/>
            </p14:xfrm>
          </p:contentPart>
        </mc:Choice>
        <mc:Fallback xmlns="">
          <p:pic>
            <p:nvPicPr>
              <p:cNvPr id="88" name="Encre 87">
                <a:extLst>
                  <a:ext uri="{FF2B5EF4-FFF2-40B4-BE49-F238E27FC236}">
                    <a16:creationId xmlns:a16="http://schemas.microsoft.com/office/drawing/2014/main" id="{2008E693-0045-0904-F74E-24F6090C2C38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3648514" y="4514087"/>
                <a:ext cx="188640" cy="293760"/>
              </a:xfrm>
              <a:prstGeom prst="rect">
                <a:avLst/>
              </a:prstGeom>
            </p:spPr>
          </p:pic>
        </mc:Fallback>
      </mc:AlternateContent>
      <p:sp>
        <p:nvSpPr>
          <p:cNvPr id="4" name="ZoneTexte 3">
            <a:extLst>
              <a:ext uri="{FF2B5EF4-FFF2-40B4-BE49-F238E27FC236}">
                <a16:creationId xmlns:a16="http://schemas.microsoft.com/office/drawing/2014/main" id="{C7CDA9BA-B5D3-69B5-9675-BD321FCE9006}"/>
              </a:ext>
            </a:extLst>
          </p:cNvPr>
          <p:cNvSpPr txBox="1"/>
          <p:nvPr/>
        </p:nvSpPr>
        <p:spPr>
          <a:xfrm>
            <a:off x="533130" y="1185332"/>
            <a:ext cx="818753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Alice achète avec sa sœur un bracelet à 5 €, un autre à 3 € et une bague à 5 €.</a:t>
            </a:r>
          </a:p>
          <a:p>
            <a:endParaRPr lang="fr-FR" sz="2400" dirty="0"/>
          </a:p>
          <a:p>
            <a:r>
              <a:rPr lang="fr-FR" sz="2400" b="1" dirty="0"/>
              <a:t>Combien vont elles payer ?</a:t>
            </a:r>
            <a:r>
              <a:rPr lang="fr-FR" sz="2400" dirty="0"/>
              <a:t>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B5B1794-1D61-321F-2DDD-F73E5554B0A1}"/>
              </a:ext>
            </a:extLst>
          </p:cNvPr>
          <p:cNvSpPr txBox="1"/>
          <p:nvPr/>
        </p:nvSpPr>
        <p:spPr>
          <a:xfrm>
            <a:off x="815469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50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29" y="198220"/>
            <a:ext cx="8263737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b="1" dirty="0">
                <a:solidFill>
                  <a:srgbClr val="C00000"/>
                </a:solidFill>
              </a:rPr>
              <a:t>Correction</a:t>
            </a:r>
            <a:r>
              <a:rPr lang="fr-FR" dirty="0">
                <a:solidFill>
                  <a:srgbClr val="C00000"/>
                </a:solidFill>
              </a:rPr>
              <a:t> : </a:t>
            </a:r>
            <a:r>
              <a:rPr lang="fr-FR" dirty="0"/>
              <a:t>La réponse de l’élève est </a:t>
            </a:r>
            <a:r>
              <a:rPr lang="fr-FR" dirty="0">
                <a:solidFill>
                  <a:srgbClr val="C00000"/>
                </a:solidFill>
              </a:rPr>
              <a:t>incorrecte.</a:t>
            </a:r>
            <a:endParaRPr lang="fr-FR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4E3B4A31-E7B4-6B82-8007-6EEB3D6252CB}"/>
              </a:ext>
            </a:extLst>
          </p:cNvPr>
          <p:cNvGrpSpPr/>
          <p:nvPr/>
        </p:nvGrpSpPr>
        <p:grpSpPr>
          <a:xfrm>
            <a:off x="2109154" y="2894376"/>
            <a:ext cx="3096720" cy="1277640"/>
            <a:chOff x="2090074" y="2886167"/>
            <a:chExt cx="3096720" cy="1277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7" name="Encre 16">
                  <a:extLst>
                    <a:ext uri="{FF2B5EF4-FFF2-40B4-BE49-F238E27FC236}">
                      <a16:creationId xmlns:a16="http://schemas.microsoft.com/office/drawing/2014/main" id="{0B2C351A-46E7-F331-0683-4E4B565539C1}"/>
                    </a:ext>
                  </a:extLst>
                </p14:cNvPr>
                <p14:cNvContentPartPr/>
                <p14:nvPr/>
              </p14:nvContentPartPr>
              <p14:xfrm>
                <a:off x="2097634" y="2925047"/>
                <a:ext cx="44280" cy="622440"/>
              </p14:xfrm>
            </p:contentPart>
          </mc:Choice>
          <mc:Fallback xmlns="">
            <p:pic>
              <p:nvPicPr>
                <p:cNvPr id="17" name="Encre 16">
                  <a:extLst>
                    <a:ext uri="{FF2B5EF4-FFF2-40B4-BE49-F238E27FC236}">
                      <a16:creationId xmlns:a16="http://schemas.microsoft.com/office/drawing/2014/main" id="{0B2C351A-46E7-F331-0683-4E4B565539C1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2088994" y="2916407"/>
                  <a:ext cx="61920" cy="640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32" name="Encre 31">
                  <a:extLst>
                    <a:ext uri="{FF2B5EF4-FFF2-40B4-BE49-F238E27FC236}">
                      <a16:creationId xmlns:a16="http://schemas.microsoft.com/office/drawing/2014/main" id="{9E47EABE-685D-31EB-8350-D3F64FEE8CA4}"/>
                    </a:ext>
                  </a:extLst>
                </p14:cNvPr>
                <p14:cNvContentPartPr/>
                <p14:nvPr/>
              </p14:nvContentPartPr>
              <p14:xfrm>
                <a:off x="2090074" y="2886167"/>
                <a:ext cx="3096720" cy="651240"/>
              </p14:xfrm>
            </p:contentPart>
          </mc:Choice>
          <mc:Fallback xmlns="">
            <p:pic>
              <p:nvPicPr>
                <p:cNvPr id="32" name="Encre 31">
                  <a:extLst>
                    <a:ext uri="{FF2B5EF4-FFF2-40B4-BE49-F238E27FC236}">
                      <a16:creationId xmlns:a16="http://schemas.microsoft.com/office/drawing/2014/main" id="{9E47EABE-685D-31EB-8350-D3F64FEE8CA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081074" y="2877167"/>
                  <a:ext cx="3114360" cy="66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7" name="Encre 36">
                  <a:extLst>
                    <a:ext uri="{FF2B5EF4-FFF2-40B4-BE49-F238E27FC236}">
                      <a16:creationId xmlns:a16="http://schemas.microsoft.com/office/drawing/2014/main" id="{66B77861-04DC-9447-6F12-CBB94914700F}"/>
                    </a:ext>
                  </a:extLst>
                </p14:cNvPr>
                <p14:cNvContentPartPr/>
                <p14:nvPr/>
              </p14:nvContentPartPr>
              <p14:xfrm>
                <a:off x="2129314" y="3519407"/>
                <a:ext cx="3051000" cy="644400"/>
              </p14:xfrm>
            </p:contentPart>
          </mc:Choice>
          <mc:Fallback xmlns="">
            <p:pic>
              <p:nvPicPr>
                <p:cNvPr id="37" name="Encre 36">
                  <a:extLst>
                    <a:ext uri="{FF2B5EF4-FFF2-40B4-BE49-F238E27FC236}">
                      <a16:creationId xmlns:a16="http://schemas.microsoft.com/office/drawing/2014/main" id="{66B77861-04DC-9447-6F12-CBB94914700F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120674" y="3510407"/>
                  <a:ext cx="3068640" cy="66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41" name="Encre 40">
                  <a:extLst>
                    <a:ext uri="{FF2B5EF4-FFF2-40B4-BE49-F238E27FC236}">
                      <a16:creationId xmlns:a16="http://schemas.microsoft.com/office/drawing/2014/main" id="{F8AC4881-0C8D-B8CD-C972-B0A0DAD88CA7}"/>
                    </a:ext>
                  </a:extLst>
                </p14:cNvPr>
                <p14:cNvContentPartPr/>
                <p14:nvPr/>
              </p14:nvContentPartPr>
              <p14:xfrm>
                <a:off x="3482554" y="3030887"/>
                <a:ext cx="156240" cy="274320"/>
              </p14:xfrm>
            </p:contentPart>
          </mc:Choice>
          <mc:Fallback xmlns="">
            <p:pic>
              <p:nvPicPr>
                <p:cNvPr id="41" name="Encre 40">
                  <a:extLst>
                    <a:ext uri="{FF2B5EF4-FFF2-40B4-BE49-F238E27FC236}">
                      <a16:creationId xmlns:a16="http://schemas.microsoft.com/office/drawing/2014/main" id="{F8AC4881-0C8D-B8CD-C972-B0A0DAD88CA7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3473554" y="3021887"/>
                  <a:ext cx="173880" cy="291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44" name="Encre 43">
                  <a:extLst>
                    <a:ext uri="{FF2B5EF4-FFF2-40B4-BE49-F238E27FC236}">
                      <a16:creationId xmlns:a16="http://schemas.microsoft.com/office/drawing/2014/main" id="{DEA86345-7F78-AC5B-6ED7-D96787FF5DB9}"/>
                    </a:ext>
                  </a:extLst>
                </p14:cNvPr>
                <p14:cNvContentPartPr/>
                <p14:nvPr/>
              </p14:nvContentPartPr>
              <p14:xfrm>
                <a:off x="3582274" y="3400247"/>
                <a:ext cx="3240" cy="37080"/>
              </p14:xfrm>
            </p:contentPart>
          </mc:Choice>
          <mc:Fallback xmlns="">
            <p:pic>
              <p:nvPicPr>
                <p:cNvPr id="44" name="Encre 43">
                  <a:extLst>
                    <a:ext uri="{FF2B5EF4-FFF2-40B4-BE49-F238E27FC236}">
                      <a16:creationId xmlns:a16="http://schemas.microsoft.com/office/drawing/2014/main" id="{DEA86345-7F78-AC5B-6ED7-D96787FF5DB9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3573634" y="3391247"/>
                  <a:ext cx="20880" cy="5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46" name="Encre 45">
                  <a:extLst>
                    <a:ext uri="{FF2B5EF4-FFF2-40B4-BE49-F238E27FC236}">
                      <a16:creationId xmlns:a16="http://schemas.microsoft.com/office/drawing/2014/main" id="{8F82145A-1B1C-7950-0EC1-2DCF51FF614C}"/>
                    </a:ext>
                  </a:extLst>
                </p14:cNvPr>
                <p14:cNvContentPartPr/>
                <p14:nvPr/>
              </p14:nvContentPartPr>
              <p14:xfrm>
                <a:off x="3332794" y="3625607"/>
                <a:ext cx="16560" cy="494640"/>
              </p14:xfrm>
            </p:contentPart>
          </mc:Choice>
          <mc:Fallback xmlns="">
            <p:pic>
              <p:nvPicPr>
                <p:cNvPr id="46" name="Encre 45">
                  <a:extLst>
                    <a:ext uri="{FF2B5EF4-FFF2-40B4-BE49-F238E27FC236}">
                      <a16:creationId xmlns:a16="http://schemas.microsoft.com/office/drawing/2014/main" id="{8F82145A-1B1C-7950-0EC1-2DCF51FF614C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3323794" y="3616967"/>
                  <a:ext cx="34200" cy="51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8" name="Encre 47">
                  <a:extLst>
                    <a:ext uri="{FF2B5EF4-FFF2-40B4-BE49-F238E27FC236}">
                      <a16:creationId xmlns:a16="http://schemas.microsoft.com/office/drawing/2014/main" id="{9153D978-7A37-A0E6-2ACC-6C5A6C4EB412}"/>
                    </a:ext>
                  </a:extLst>
                </p14:cNvPr>
                <p14:cNvContentPartPr/>
                <p14:nvPr/>
              </p14:nvContentPartPr>
              <p14:xfrm>
                <a:off x="4171594" y="3613727"/>
                <a:ext cx="18000" cy="511560"/>
              </p14:xfrm>
            </p:contentPart>
          </mc:Choice>
          <mc:Fallback xmlns="">
            <p:pic>
              <p:nvPicPr>
                <p:cNvPr id="48" name="Encre 47">
                  <a:extLst>
                    <a:ext uri="{FF2B5EF4-FFF2-40B4-BE49-F238E27FC236}">
                      <a16:creationId xmlns:a16="http://schemas.microsoft.com/office/drawing/2014/main" id="{9153D978-7A37-A0E6-2ACC-6C5A6C4EB412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4162594" y="3605087"/>
                  <a:ext cx="35640" cy="52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63" name="Encre 62">
                  <a:extLst>
                    <a:ext uri="{FF2B5EF4-FFF2-40B4-BE49-F238E27FC236}">
                      <a16:creationId xmlns:a16="http://schemas.microsoft.com/office/drawing/2014/main" id="{A71E4E60-26E0-FBD3-D8B4-A36EC8AD9CE5}"/>
                    </a:ext>
                  </a:extLst>
                </p14:cNvPr>
                <p14:cNvContentPartPr/>
                <p14:nvPr/>
              </p14:nvContentPartPr>
              <p14:xfrm>
                <a:off x="2639794" y="3692927"/>
                <a:ext cx="147960" cy="274680"/>
              </p14:xfrm>
            </p:contentPart>
          </mc:Choice>
          <mc:Fallback xmlns="">
            <p:pic>
              <p:nvPicPr>
                <p:cNvPr id="63" name="Encre 62">
                  <a:extLst>
                    <a:ext uri="{FF2B5EF4-FFF2-40B4-BE49-F238E27FC236}">
                      <a16:creationId xmlns:a16="http://schemas.microsoft.com/office/drawing/2014/main" id="{A71E4E60-26E0-FBD3-D8B4-A36EC8AD9CE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2630794" y="3684287"/>
                  <a:ext cx="165600" cy="29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64" name="Encre 63">
                  <a:extLst>
                    <a:ext uri="{FF2B5EF4-FFF2-40B4-BE49-F238E27FC236}">
                      <a16:creationId xmlns:a16="http://schemas.microsoft.com/office/drawing/2014/main" id="{B2EF5F03-69B8-F2BF-5D67-090F9FDDF892}"/>
                    </a:ext>
                  </a:extLst>
                </p14:cNvPr>
                <p14:cNvContentPartPr/>
                <p14:nvPr/>
              </p14:nvContentPartPr>
              <p14:xfrm>
                <a:off x="3634114" y="3691487"/>
                <a:ext cx="178560" cy="275760"/>
              </p14:xfrm>
            </p:contentPart>
          </mc:Choice>
          <mc:Fallback xmlns="">
            <p:pic>
              <p:nvPicPr>
                <p:cNvPr id="64" name="Encre 63">
                  <a:extLst>
                    <a:ext uri="{FF2B5EF4-FFF2-40B4-BE49-F238E27FC236}">
                      <a16:creationId xmlns:a16="http://schemas.microsoft.com/office/drawing/2014/main" id="{B2EF5F03-69B8-F2BF-5D67-090F9FDDF892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625114" y="3682487"/>
                  <a:ext cx="196200" cy="293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22022014-1FF2-B584-5EC2-CA10E98D4E03}"/>
              </a:ext>
            </a:extLst>
          </p:cNvPr>
          <p:cNvGrpSpPr/>
          <p:nvPr/>
        </p:nvGrpSpPr>
        <p:grpSpPr>
          <a:xfrm>
            <a:off x="1658434" y="4453247"/>
            <a:ext cx="2529360" cy="357480"/>
            <a:chOff x="1658434" y="4453247"/>
            <a:chExt cx="2529360" cy="3574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66" name="Encre 65">
                  <a:extLst>
                    <a:ext uri="{FF2B5EF4-FFF2-40B4-BE49-F238E27FC236}">
                      <a16:creationId xmlns:a16="http://schemas.microsoft.com/office/drawing/2014/main" id="{EE909A2D-BBA3-7525-7385-9D3645102A70}"/>
                    </a:ext>
                  </a:extLst>
                </p14:cNvPr>
                <p14:cNvContentPartPr/>
                <p14:nvPr/>
              </p14:nvContentPartPr>
              <p14:xfrm>
                <a:off x="1666354" y="4453247"/>
                <a:ext cx="278640" cy="360"/>
              </p14:xfrm>
            </p:contentPart>
          </mc:Choice>
          <mc:Fallback xmlns="">
            <p:pic>
              <p:nvPicPr>
                <p:cNvPr id="66" name="Encre 65">
                  <a:extLst>
                    <a:ext uri="{FF2B5EF4-FFF2-40B4-BE49-F238E27FC236}">
                      <a16:creationId xmlns:a16="http://schemas.microsoft.com/office/drawing/2014/main" id="{EE909A2D-BBA3-7525-7385-9D3645102A70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657354" y="4444247"/>
                  <a:ext cx="2962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67" name="Encre 66">
                  <a:extLst>
                    <a:ext uri="{FF2B5EF4-FFF2-40B4-BE49-F238E27FC236}">
                      <a16:creationId xmlns:a16="http://schemas.microsoft.com/office/drawing/2014/main" id="{0F5D63CA-A9CD-121F-104A-234E0CDCE8E6}"/>
                    </a:ext>
                  </a:extLst>
                </p14:cNvPr>
                <p14:cNvContentPartPr/>
                <p14:nvPr/>
              </p14:nvContentPartPr>
              <p14:xfrm>
                <a:off x="1658434" y="4468727"/>
                <a:ext cx="274320" cy="330480"/>
              </p14:xfrm>
            </p:contentPart>
          </mc:Choice>
          <mc:Fallback xmlns="">
            <p:pic>
              <p:nvPicPr>
                <p:cNvPr id="67" name="Encre 66">
                  <a:extLst>
                    <a:ext uri="{FF2B5EF4-FFF2-40B4-BE49-F238E27FC236}">
                      <a16:creationId xmlns:a16="http://schemas.microsoft.com/office/drawing/2014/main" id="{0F5D63CA-A9CD-121F-104A-234E0CDCE8E6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649434" y="4460087"/>
                  <a:ext cx="291960" cy="34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68" name="Encre 67">
                  <a:extLst>
                    <a:ext uri="{FF2B5EF4-FFF2-40B4-BE49-F238E27FC236}">
                      <a16:creationId xmlns:a16="http://schemas.microsoft.com/office/drawing/2014/main" id="{70952F93-E501-E6D3-734C-291D2548EA93}"/>
                    </a:ext>
                  </a:extLst>
                </p14:cNvPr>
                <p14:cNvContentPartPr/>
                <p14:nvPr/>
              </p14:nvContentPartPr>
              <p14:xfrm>
                <a:off x="2066314" y="4670687"/>
                <a:ext cx="203040" cy="360"/>
              </p14:xfrm>
            </p:contentPart>
          </mc:Choice>
          <mc:Fallback xmlns="">
            <p:pic>
              <p:nvPicPr>
                <p:cNvPr id="68" name="Encre 67">
                  <a:extLst>
                    <a:ext uri="{FF2B5EF4-FFF2-40B4-BE49-F238E27FC236}">
                      <a16:creationId xmlns:a16="http://schemas.microsoft.com/office/drawing/2014/main" id="{70952F93-E501-E6D3-734C-291D2548EA9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2057314" y="4662047"/>
                  <a:ext cx="22068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69" name="Encre 68">
                  <a:extLst>
                    <a:ext uri="{FF2B5EF4-FFF2-40B4-BE49-F238E27FC236}">
                      <a16:creationId xmlns:a16="http://schemas.microsoft.com/office/drawing/2014/main" id="{2A76695E-BE8B-A4F2-14B8-EA770D643246}"/>
                    </a:ext>
                  </a:extLst>
                </p14:cNvPr>
                <p14:cNvContentPartPr/>
                <p14:nvPr/>
              </p14:nvContentPartPr>
              <p14:xfrm>
                <a:off x="2153074" y="4607687"/>
                <a:ext cx="19800" cy="166320"/>
              </p14:xfrm>
            </p:contentPart>
          </mc:Choice>
          <mc:Fallback xmlns="">
            <p:pic>
              <p:nvPicPr>
                <p:cNvPr id="69" name="Encre 68">
                  <a:extLst>
                    <a:ext uri="{FF2B5EF4-FFF2-40B4-BE49-F238E27FC236}">
                      <a16:creationId xmlns:a16="http://schemas.microsoft.com/office/drawing/2014/main" id="{2A76695E-BE8B-A4F2-14B8-EA770D643246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2144434" y="4598687"/>
                  <a:ext cx="37440" cy="18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70" name="Encre 69">
                  <a:extLst>
                    <a:ext uri="{FF2B5EF4-FFF2-40B4-BE49-F238E27FC236}">
                      <a16:creationId xmlns:a16="http://schemas.microsoft.com/office/drawing/2014/main" id="{826FF60B-E461-2D2F-7E0A-3AB19C49BEE6}"/>
                    </a:ext>
                  </a:extLst>
                </p14:cNvPr>
                <p14:cNvContentPartPr/>
                <p14:nvPr/>
              </p14:nvContentPartPr>
              <p14:xfrm>
                <a:off x="2331274" y="4503647"/>
                <a:ext cx="214920" cy="258840"/>
              </p14:xfrm>
            </p:contentPart>
          </mc:Choice>
          <mc:Fallback xmlns="">
            <p:pic>
              <p:nvPicPr>
                <p:cNvPr id="70" name="Encre 69">
                  <a:extLst>
                    <a:ext uri="{FF2B5EF4-FFF2-40B4-BE49-F238E27FC236}">
                      <a16:creationId xmlns:a16="http://schemas.microsoft.com/office/drawing/2014/main" id="{826FF60B-E461-2D2F-7E0A-3AB19C49BEE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2322634" y="4495007"/>
                  <a:ext cx="232560" cy="27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71" name="Encre 70">
                  <a:extLst>
                    <a:ext uri="{FF2B5EF4-FFF2-40B4-BE49-F238E27FC236}">
                      <a16:creationId xmlns:a16="http://schemas.microsoft.com/office/drawing/2014/main" id="{465046E3-4EE5-E234-D360-203773E3B7E8}"/>
                    </a:ext>
                  </a:extLst>
                </p14:cNvPr>
                <p14:cNvContentPartPr/>
                <p14:nvPr/>
              </p14:nvContentPartPr>
              <p14:xfrm>
                <a:off x="2624314" y="4622087"/>
                <a:ext cx="277560" cy="21240"/>
              </p14:xfrm>
            </p:contentPart>
          </mc:Choice>
          <mc:Fallback xmlns="">
            <p:pic>
              <p:nvPicPr>
                <p:cNvPr id="71" name="Encre 70">
                  <a:extLst>
                    <a:ext uri="{FF2B5EF4-FFF2-40B4-BE49-F238E27FC236}">
                      <a16:creationId xmlns:a16="http://schemas.microsoft.com/office/drawing/2014/main" id="{465046E3-4EE5-E234-D360-203773E3B7E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2615314" y="4613087"/>
                  <a:ext cx="295200" cy="3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3">
              <p14:nvContentPartPr>
                <p14:cNvPr id="72" name="Encre 71">
                  <a:extLst>
                    <a:ext uri="{FF2B5EF4-FFF2-40B4-BE49-F238E27FC236}">
                      <a16:creationId xmlns:a16="http://schemas.microsoft.com/office/drawing/2014/main" id="{93C03F5F-3CB9-E00E-FD1D-E4006A3B975F}"/>
                    </a:ext>
                  </a:extLst>
                </p14:cNvPr>
                <p14:cNvContentPartPr/>
                <p14:nvPr/>
              </p14:nvContentPartPr>
              <p14:xfrm>
                <a:off x="2766874" y="4571687"/>
                <a:ext cx="10800" cy="164880"/>
              </p14:xfrm>
            </p:contentPart>
          </mc:Choice>
          <mc:Fallback xmlns="">
            <p:pic>
              <p:nvPicPr>
                <p:cNvPr id="72" name="Encre 71">
                  <a:extLst>
                    <a:ext uri="{FF2B5EF4-FFF2-40B4-BE49-F238E27FC236}">
                      <a16:creationId xmlns:a16="http://schemas.microsoft.com/office/drawing/2014/main" id="{93C03F5F-3CB9-E00E-FD1D-E4006A3B975F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2757874" y="4563047"/>
                  <a:ext cx="28440" cy="18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73" name="Encre 72">
                  <a:extLst>
                    <a:ext uri="{FF2B5EF4-FFF2-40B4-BE49-F238E27FC236}">
                      <a16:creationId xmlns:a16="http://schemas.microsoft.com/office/drawing/2014/main" id="{047C81AD-181D-3338-28DA-52E2EB37FFDD}"/>
                    </a:ext>
                  </a:extLst>
                </p14:cNvPr>
                <p14:cNvContentPartPr/>
                <p14:nvPr/>
              </p14:nvContentPartPr>
              <p14:xfrm>
                <a:off x="3020314" y="4472687"/>
                <a:ext cx="274680" cy="360"/>
              </p14:xfrm>
            </p:contentPart>
          </mc:Choice>
          <mc:Fallback xmlns="">
            <p:pic>
              <p:nvPicPr>
                <p:cNvPr id="73" name="Encre 72">
                  <a:extLst>
                    <a:ext uri="{FF2B5EF4-FFF2-40B4-BE49-F238E27FC236}">
                      <a16:creationId xmlns:a16="http://schemas.microsoft.com/office/drawing/2014/main" id="{047C81AD-181D-3338-28DA-52E2EB37FFDD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3011314" y="4464047"/>
                  <a:ext cx="2923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74" name="Encre 73">
                  <a:extLst>
                    <a:ext uri="{FF2B5EF4-FFF2-40B4-BE49-F238E27FC236}">
                      <a16:creationId xmlns:a16="http://schemas.microsoft.com/office/drawing/2014/main" id="{3931DE0D-9DC5-6C1C-DE71-D2624EA635B8}"/>
                    </a:ext>
                  </a:extLst>
                </p14:cNvPr>
                <p14:cNvContentPartPr/>
                <p14:nvPr/>
              </p14:nvContentPartPr>
              <p14:xfrm>
                <a:off x="2990434" y="4500407"/>
                <a:ext cx="195840" cy="302040"/>
              </p14:xfrm>
            </p:contentPart>
          </mc:Choice>
          <mc:Fallback xmlns="">
            <p:pic>
              <p:nvPicPr>
                <p:cNvPr id="74" name="Encre 73">
                  <a:extLst>
                    <a:ext uri="{FF2B5EF4-FFF2-40B4-BE49-F238E27FC236}">
                      <a16:creationId xmlns:a16="http://schemas.microsoft.com/office/drawing/2014/main" id="{3931DE0D-9DC5-6C1C-DE71-D2624EA635B8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2981794" y="4491767"/>
                  <a:ext cx="213480" cy="319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75" name="Encre 74">
                  <a:extLst>
                    <a:ext uri="{FF2B5EF4-FFF2-40B4-BE49-F238E27FC236}">
                      <a16:creationId xmlns:a16="http://schemas.microsoft.com/office/drawing/2014/main" id="{1CF33EC9-78C0-0E34-2098-D1C86DC17C8D}"/>
                    </a:ext>
                  </a:extLst>
                </p14:cNvPr>
                <p14:cNvContentPartPr/>
                <p14:nvPr/>
              </p14:nvContentPartPr>
              <p14:xfrm>
                <a:off x="3320914" y="4666727"/>
                <a:ext cx="71280" cy="360"/>
              </p14:xfrm>
            </p:contentPart>
          </mc:Choice>
          <mc:Fallback xmlns="">
            <p:pic>
              <p:nvPicPr>
                <p:cNvPr id="75" name="Encre 74">
                  <a:extLst>
                    <a:ext uri="{FF2B5EF4-FFF2-40B4-BE49-F238E27FC236}">
                      <a16:creationId xmlns:a16="http://schemas.microsoft.com/office/drawing/2014/main" id="{1CF33EC9-78C0-0E34-2098-D1C86DC17C8D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3311914" y="4658087"/>
                  <a:ext cx="889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76" name="Encre 75">
                  <a:extLst>
                    <a:ext uri="{FF2B5EF4-FFF2-40B4-BE49-F238E27FC236}">
                      <a16:creationId xmlns:a16="http://schemas.microsoft.com/office/drawing/2014/main" id="{4C8C95B3-1078-08EA-DC06-43674671958E}"/>
                    </a:ext>
                  </a:extLst>
                </p14:cNvPr>
                <p14:cNvContentPartPr/>
                <p14:nvPr/>
              </p14:nvContentPartPr>
              <p14:xfrm>
                <a:off x="3301114" y="4797407"/>
                <a:ext cx="163080" cy="360"/>
              </p14:xfrm>
            </p:contentPart>
          </mc:Choice>
          <mc:Fallback xmlns="">
            <p:pic>
              <p:nvPicPr>
                <p:cNvPr id="76" name="Encre 75">
                  <a:extLst>
                    <a:ext uri="{FF2B5EF4-FFF2-40B4-BE49-F238E27FC236}">
                      <a16:creationId xmlns:a16="http://schemas.microsoft.com/office/drawing/2014/main" id="{4C8C95B3-1078-08EA-DC06-43674671958E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3292474" y="4788407"/>
                  <a:ext cx="1807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77" name="Encre 76">
                  <a:extLst>
                    <a:ext uri="{FF2B5EF4-FFF2-40B4-BE49-F238E27FC236}">
                      <a16:creationId xmlns:a16="http://schemas.microsoft.com/office/drawing/2014/main" id="{4B9D46A2-AE38-BA79-C4BD-A17CA8846400}"/>
                    </a:ext>
                  </a:extLst>
                </p14:cNvPr>
                <p14:cNvContentPartPr/>
                <p14:nvPr/>
              </p14:nvContentPartPr>
              <p14:xfrm>
                <a:off x="3324874" y="4673927"/>
                <a:ext cx="136800" cy="5400"/>
              </p14:xfrm>
            </p:contentPart>
          </mc:Choice>
          <mc:Fallback xmlns="">
            <p:pic>
              <p:nvPicPr>
                <p:cNvPr id="77" name="Encre 76">
                  <a:extLst>
                    <a:ext uri="{FF2B5EF4-FFF2-40B4-BE49-F238E27FC236}">
                      <a16:creationId xmlns:a16="http://schemas.microsoft.com/office/drawing/2014/main" id="{4B9D46A2-AE38-BA79-C4BD-A17CA8846400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3316234" y="4664927"/>
                  <a:ext cx="154440" cy="2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78" name="Encre 77">
                  <a:extLst>
                    <a:ext uri="{FF2B5EF4-FFF2-40B4-BE49-F238E27FC236}">
                      <a16:creationId xmlns:a16="http://schemas.microsoft.com/office/drawing/2014/main" id="{4CB4E29D-98C0-10F1-D7DF-E03BA5115F0C}"/>
                    </a:ext>
                  </a:extLst>
                </p14:cNvPr>
                <p14:cNvContentPartPr/>
                <p14:nvPr/>
              </p14:nvContentPartPr>
              <p14:xfrm>
                <a:off x="3957754" y="4508327"/>
                <a:ext cx="230040" cy="302400"/>
              </p14:xfrm>
            </p:contentPart>
          </mc:Choice>
          <mc:Fallback xmlns="">
            <p:pic>
              <p:nvPicPr>
                <p:cNvPr id="78" name="Encre 77">
                  <a:extLst>
                    <a:ext uri="{FF2B5EF4-FFF2-40B4-BE49-F238E27FC236}">
                      <a16:creationId xmlns:a16="http://schemas.microsoft.com/office/drawing/2014/main" id="{4CB4E29D-98C0-10F1-D7DF-E03BA5115F0C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3949114" y="4499687"/>
                  <a:ext cx="247680" cy="320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7">
            <p14:nvContentPartPr>
              <p14:cNvPr id="79" name="Encre 78">
                <a:extLst>
                  <a:ext uri="{FF2B5EF4-FFF2-40B4-BE49-F238E27FC236}">
                    <a16:creationId xmlns:a16="http://schemas.microsoft.com/office/drawing/2014/main" id="{694C093B-04B1-32E5-D59A-E938D6DEECA7}"/>
                  </a:ext>
                </a:extLst>
              </p14:cNvPr>
              <p14:cNvContentPartPr/>
              <p14:nvPr/>
            </p14:nvContentPartPr>
            <p14:xfrm>
              <a:off x="1159114" y="5211767"/>
              <a:ext cx="1039680" cy="516960"/>
            </p14:xfrm>
          </p:contentPart>
        </mc:Choice>
        <mc:Fallback xmlns="">
          <p:pic>
            <p:nvPicPr>
              <p:cNvPr id="79" name="Encre 78">
                <a:extLst>
                  <a:ext uri="{FF2B5EF4-FFF2-40B4-BE49-F238E27FC236}">
                    <a16:creationId xmlns:a16="http://schemas.microsoft.com/office/drawing/2014/main" id="{694C093B-04B1-32E5-D59A-E938D6DEECA7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150474" y="5202767"/>
                <a:ext cx="1057320" cy="534600"/>
              </a:xfrm>
              <a:prstGeom prst="rect">
                <a:avLst/>
              </a:prstGeom>
            </p:spPr>
          </p:pic>
        </mc:Fallback>
      </mc:AlternateContent>
      <p:grpSp>
        <p:nvGrpSpPr>
          <p:cNvPr id="80" name="Groupe 79">
            <a:extLst>
              <a:ext uri="{FF2B5EF4-FFF2-40B4-BE49-F238E27FC236}">
                <a16:creationId xmlns:a16="http://schemas.microsoft.com/office/drawing/2014/main" id="{7C65C4A1-5681-A112-7D26-F7C5FE5B0671}"/>
              </a:ext>
            </a:extLst>
          </p:cNvPr>
          <p:cNvGrpSpPr/>
          <p:nvPr/>
        </p:nvGrpSpPr>
        <p:grpSpPr>
          <a:xfrm>
            <a:off x="2405794" y="5504447"/>
            <a:ext cx="2570400" cy="576720"/>
            <a:chOff x="2405794" y="5504447"/>
            <a:chExt cx="2570400" cy="5767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81" name="Encre 80">
                  <a:extLst>
                    <a:ext uri="{FF2B5EF4-FFF2-40B4-BE49-F238E27FC236}">
                      <a16:creationId xmlns:a16="http://schemas.microsoft.com/office/drawing/2014/main" id="{E2C0AF58-6FD9-A7D6-AB1C-6D1DEEF170DB}"/>
                    </a:ext>
                  </a:extLst>
                </p14:cNvPr>
                <p14:cNvContentPartPr/>
                <p14:nvPr/>
              </p14:nvContentPartPr>
              <p14:xfrm>
                <a:off x="2405794" y="5516327"/>
                <a:ext cx="766080" cy="304920"/>
              </p14:xfrm>
            </p:contentPart>
          </mc:Choice>
          <mc:Fallback xmlns="">
            <p:pic>
              <p:nvPicPr>
                <p:cNvPr id="81" name="Encre 80">
                  <a:extLst>
                    <a:ext uri="{FF2B5EF4-FFF2-40B4-BE49-F238E27FC236}">
                      <a16:creationId xmlns:a16="http://schemas.microsoft.com/office/drawing/2014/main" id="{E2C0AF58-6FD9-A7D6-AB1C-6D1DEEF170D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2397154" y="5507327"/>
                  <a:ext cx="783720" cy="322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82" name="Encre 81">
                  <a:extLst>
                    <a:ext uri="{FF2B5EF4-FFF2-40B4-BE49-F238E27FC236}">
                      <a16:creationId xmlns:a16="http://schemas.microsoft.com/office/drawing/2014/main" id="{402E138D-5475-0943-80A2-B5AE475DEFA0}"/>
                    </a:ext>
                  </a:extLst>
                </p14:cNvPr>
                <p14:cNvContentPartPr/>
                <p14:nvPr/>
              </p14:nvContentPartPr>
              <p14:xfrm>
                <a:off x="3012394" y="5644487"/>
                <a:ext cx="98280" cy="360"/>
              </p14:xfrm>
            </p:contentPart>
          </mc:Choice>
          <mc:Fallback xmlns="">
            <p:pic>
              <p:nvPicPr>
                <p:cNvPr id="82" name="Encre 81">
                  <a:extLst>
                    <a:ext uri="{FF2B5EF4-FFF2-40B4-BE49-F238E27FC236}">
                      <a16:creationId xmlns:a16="http://schemas.microsoft.com/office/drawing/2014/main" id="{402E138D-5475-0943-80A2-B5AE475DEFA0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003394" y="5635847"/>
                  <a:ext cx="11592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83" name="Encre 82">
                  <a:extLst>
                    <a:ext uri="{FF2B5EF4-FFF2-40B4-BE49-F238E27FC236}">
                      <a16:creationId xmlns:a16="http://schemas.microsoft.com/office/drawing/2014/main" id="{2A99F96F-4C2C-EDB1-43C0-1009561E377D}"/>
                    </a:ext>
                  </a:extLst>
                </p14:cNvPr>
                <p14:cNvContentPartPr/>
                <p14:nvPr/>
              </p14:nvContentPartPr>
              <p14:xfrm>
                <a:off x="3348634" y="5656367"/>
                <a:ext cx="1207800" cy="424800"/>
              </p14:xfrm>
            </p:contentPart>
          </mc:Choice>
          <mc:Fallback xmlns="">
            <p:pic>
              <p:nvPicPr>
                <p:cNvPr id="83" name="Encre 82">
                  <a:extLst>
                    <a:ext uri="{FF2B5EF4-FFF2-40B4-BE49-F238E27FC236}">
                      <a16:creationId xmlns:a16="http://schemas.microsoft.com/office/drawing/2014/main" id="{2A99F96F-4C2C-EDB1-43C0-1009561E377D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339994" y="5647727"/>
                  <a:ext cx="1225440" cy="44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84" name="Encre 83">
                  <a:extLst>
                    <a:ext uri="{FF2B5EF4-FFF2-40B4-BE49-F238E27FC236}">
                      <a16:creationId xmlns:a16="http://schemas.microsoft.com/office/drawing/2014/main" id="{7C984530-9C1A-39D8-48D9-BB314404549F}"/>
                    </a:ext>
                  </a:extLst>
                </p14:cNvPr>
                <p14:cNvContentPartPr/>
                <p14:nvPr/>
              </p14:nvContentPartPr>
              <p14:xfrm>
                <a:off x="4812034" y="5504447"/>
                <a:ext cx="164160" cy="369720"/>
              </p14:xfrm>
            </p:contentPart>
          </mc:Choice>
          <mc:Fallback xmlns="">
            <p:pic>
              <p:nvPicPr>
                <p:cNvPr id="84" name="Encre 83">
                  <a:extLst>
                    <a:ext uri="{FF2B5EF4-FFF2-40B4-BE49-F238E27FC236}">
                      <a16:creationId xmlns:a16="http://schemas.microsoft.com/office/drawing/2014/main" id="{7C984530-9C1A-39D8-48D9-BB314404549F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803394" y="5495447"/>
                  <a:ext cx="181800" cy="387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57">
            <p14:nvContentPartPr>
              <p14:cNvPr id="85" name="Encre 84">
                <a:extLst>
                  <a:ext uri="{FF2B5EF4-FFF2-40B4-BE49-F238E27FC236}">
                    <a16:creationId xmlns:a16="http://schemas.microsoft.com/office/drawing/2014/main" id="{4540D00D-DE75-F316-ED67-7B63D7E20921}"/>
                  </a:ext>
                </a:extLst>
              </p14:cNvPr>
              <p14:cNvContentPartPr/>
              <p14:nvPr/>
            </p14:nvContentPartPr>
            <p14:xfrm>
              <a:off x="5056834" y="5496527"/>
              <a:ext cx="154800" cy="323280"/>
            </p14:xfrm>
          </p:contentPart>
        </mc:Choice>
        <mc:Fallback xmlns="">
          <p:pic>
            <p:nvPicPr>
              <p:cNvPr id="85" name="Encre 84">
                <a:extLst>
                  <a:ext uri="{FF2B5EF4-FFF2-40B4-BE49-F238E27FC236}">
                    <a16:creationId xmlns:a16="http://schemas.microsoft.com/office/drawing/2014/main" id="{4540D00D-DE75-F316-ED67-7B63D7E20921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5048194" y="5487527"/>
                <a:ext cx="172440" cy="34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9">
            <p14:nvContentPartPr>
              <p14:cNvPr id="86" name="Encre 85">
                <a:extLst>
                  <a:ext uri="{FF2B5EF4-FFF2-40B4-BE49-F238E27FC236}">
                    <a16:creationId xmlns:a16="http://schemas.microsoft.com/office/drawing/2014/main" id="{D0AC9DB0-9E4E-504F-EEA3-0389B5BC8B44}"/>
                  </a:ext>
                </a:extLst>
              </p14:cNvPr>
              <p14:cNvContentPartPr/>
              <p14:nvPr/>
            </p14:nvContentPartPr>
            <p14:xfrm>
              <a:off x="2145514" y="3515447"/>
              <a:ext cx="3035520" cy="71640"/>
            </p14:xfrm>
          </p:contentPart>
        </mc:Choice>
        <mc:Fallback xmlns="">
          <p:pic>
            <p:nvPicPr>
              <p:cNvPr id="86" name="Encre 85">
                <a:extLst>
                  <a:ext uri="{FF2B5EF4-FFF2-40B4-BE49-F238E27FC236}">
                    <a16:creationId xmlns:a16="http://schemas.microsoft.com/office/drawing/2014/main" id="{D0AC9DB0-9E4E-504F-EEA3-0389B5BC8B44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2136514" y="3506807"/>
                <a:ext cx="3053160" cy="8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1">
            <p14:nvContentPartPr>
              <p14:cNvPr id="87" name="Encre 86">
                <a:extLst>
                  <a:ext uri="{FF2B5EF4-FFF2-40B4-BE49-F238E27FC236}">
                    <a16:creationId xmlns:a16="http://schemas.microsoft.com/office/drawing/2014/main" id="{969B579F-2F15-BE6B-02BD-B900A548D99B}"/>
                  </a:ext>
                </a:extLst>
              </p14:cNvPr>
              <p14:cNvContentPartPr/>
              <p14:nvPr/>
            </p14:nvContentPartPr>
            <p14:xfrm>
              <a:off x="4542394" y="3669167"/>
              <a:ext cx="219960" cy="321480"/>
            </p14:xfrm>
          </p:contentPart>
        </mc:Choice>
        <mc:Fallback xmlns="">
          <p:pic>
            <p:nvPicPr>
              <p:cNvPr id="87" name="Encre 86">
                <a:extLst>
                  <a:ext uri="{FF2B5EF4-FFF2-40B4-BE49-F238E27FC236}">
                    <a16:creationId xmlns:a16="http://schemas.microsoft.com/office/drawing/2014/main" id="{969B579F-2F15-BE6B-02BD-B900A548D99B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4533754" y="3660527"/>
                <a:ext cx="237600" cy="3391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3">
            <p14:nvContentPartPr>
              <p14:cNvPr id="88" name="Encre 87">
                <a:extLst>
                  <a:ext uri="{FF2B5EF4-FFF2-40B4-BE49-F238E27FC236}">
                    <a16:creationId xmlns:a16="http://schemas.microsoft.com/office/drawing/2014/main" id="{2008E693-0045-0904-F74E-24F6090C2C38}"/>
                  </a:ext>
                </a:extLst>
              </p14:cNvPr>
              <p14:cNvContentPartPr/>
              <p14:nvPr/>
            </p14:nvContentPartPr>
            <p14:xfrm>
              <a:off x="3657514" y="4522727"/>
              <a:ext cx="171000" cy="276120"/>
            </p14:xfrm>
          </p:contentPart>
        </mc:Choice>
        <mc:Fallback xmlns="">
          <p:pic>
            <p:nvPicPr>
              <p:cNvPr id="88" name="Encre 87">
                <a:extLst>
                  <a:ext uri="{FF2B5EF4-FFF2-40B4-BE49-F238E27FC236}">
                    <a16:creationId xmlns:a16="http://schemas.microsoft.com/office/drawing/2014/main" id="{2008E693-0045-0904-F74E-24F6090C2C38}"/>
                  </a:ext>
                </a:extLst>
              </p:cNvPr>
              <p:cNvPicPr/>
              <p:nvPr/>
            </p:nvPicPr>
            <p:blipFill>
              <a:blip r:embed="rId64"/>
              <a:stretch>
                <a:fillRect/>
              </a:stretch>
            </p:blipFill>
            <p:spPr>
              <a:xfrm>
                <a:off x="3648514" y="4514087"/>
                <a:ext cx="188640" cy="293760"/>
              </a:xfrm>
              <a:prstGeom prst="rect">
                <a:avLst/>
              </a:prstGeom>
            </p:spPr>
          </p:pic>
        </mc:Fallback>
      </mc:AlternateContent>
      <p:grpSp>
        <p:nvGrpSpPr>
          <p:cNvPr id="11" name="Groupe 10">
            <a:extLst>
              <a:ext uri="{FF2B5EF4-FFF2-40B4-BE49-F238E27FC236}">
                <a16:creationId xmlns:a16="http://schemas.microsoft.com/office/drawing/2014/main" id="{4EBF41F2-2323-08AD-34A8-3A1E6F90BFB6}"/>
              </a:ext>
            </a:extLst>
          </p:cNvPr>
          <p:cNvGrpSpPr/>
          <p:nvPr/>
        </p:nvGrpSpPr>
        <p:grpSpPr>
          <a:xfrm>
            <a:off x="3843171" y="3873576"/>
            <a:ext cx="1990440" cy="1066320"/>
            <a:chOff x="3800074" y="3873287"/>
            <a:chExt cx="1990440" cy="1066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5" name="Encre 4">
                  <a:extLst>
                    <a:ext uri="{FF2B5EF4-FFF2-40B4-BE49-F238E27FC236}">
                      <a16:creationId xmlns:a16="http://schemas.microsoft.com/office/drawing/2014/main" id="{72F6E8C7-FA53-63E1-D3B6-26DC76074F02}"/>
                    </a:ext>
                  </a:extLst>
                </p14:cNvPr>
                <p14:cNvContentPartPr/>
                <p14:nvPr/>
              </p14:nvContentPartPr>
              <p14:xfrm>
                <a:off x="5244754" y="3873287"/>
                <a:ext cx="545760" cy="338760"/>
              </p14:xfrm>
            </p:contentPart>
          </mc:Choice>
          <mc:Fallback xmlns="">
            <p:pic>
              <p:nvPicPr>
                <p:cNvPr id="5" name="Encre 4">
                  <a:extLst>
                    <a:ext uri="{FF2B5EF4-FFF2-40B4-BE49-F238E27FC236}">
                      <a16:creationId xmlns:a16="http://schemas.microsoft.com/office/drawing/2014/main" id="{72F6E8C7-FA53-63E1-D3B6-26DC76074F02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236114" y="3864287"/>
                  <a:ext cx="563400" cy="35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6" name="Encre 5">
                  <a:extLst>
                    <a:ext uri="{FF2B5EF4-FFF2-40B4-BE49-F238E27FC236}">
                      <a16:creationId xmlns:a16="http://schemas.microsoft.com/office/drawing/2014/main" id="{5AFAB119-50C0-CD0E-A492-150163B429B8}"/>
                    </a:ext>
                  </a:extLst>
                </p14:cNvPr>
                <p14:cNvContentPartPr/>
                <p14:nvPr/>
              </p14:nvContentPartPr>
              <p14:xfrm>
                <a:off x="3895834" y="4500407"/>
                <a:ext cx="387720" cy="439200"/>
              </p14:xfrm>
            </p:contentPart>
          </mc:Choice>
          <mc:Fallback xmlns="">
            <p:pic>
              <p:nvPicPr>
                <p:cNvPr id="6" name="Encre 5">
                  <a:extLst>
                    <a:ext uri="{FF2B5EF4-FFF2-40B4-BE49-F238E27FC236}">
                      <a16:creationId xmlns:a16="http://schemas.microsoft.com/office/drawing/2014/main" id="{5AFAB119-50C0-CD0E-A492-150163B429B8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886834" y="4491767"/>
                  <a:ext cx="405360" cy="456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7" name="Encre 6">
                  <a:extLst>
                    <a:ext uri="{FF2B5EF4-FFF2-40B4-BE49-F238E27FC236}">
                      <a16:creationId xmlns:a16="http://schemas.microsoft.com/office/drawing/2014/main" id="{54705E17-0C39-EE1B-6C95-926A41DE1415}"/>
                    </a:ext>
                  </a:extLst>
                </p14:cNvPr>
                <p14:cNvContentPartPr/>
                <p14:nvPr/>
              </p14:nvContentPartPr>
              <p14:xfrm>
                <a:off x="3800074" y="4401407"/>
                <a:ext cx="510480" cy="474480"/>
              </p14:xfrm>
            </p:contentPart>
          </mc:Choice>
          <mc:Fallback xmlns="">
            <p:pic>
              <p:nvPicPr>
                <p:cNvPr id="7" name="Encre 6">
                  <a:extLst>
                    <a:ext uri="{FF2B5EF4-FFF2-40B4-BE49-F238E27FC236}">
                      <a16:creationId xmlns:a16="http://schemas.microsoft.com/office/drawing/2014/main" id="{54705E17-0C39-EE1B-6C95-926A41DE1415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791074" y="4392767"/>
                  <a:ext cx="528120" cy="49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1">
              <p14:nvContentPartPr>
                <p14:cNvPr id="9" name="Encre 8">
                  <a:extLst>
                    <a:ext uri="{FF2B5EF4-FFF2-40B4-BE49-F238E27FC236}">
                      <a16:creationId xmlns:a16="http://schemas.microsoft.com/office/drawing/2014/main" id="{F77007C8-E8FA-ADEE-4C26-D513A861462A}"/>
                    </a:ext>
                  </a:extLst>
                </p14:cNvPr>
                <p14:cNvContentPartPr/>
                <p14:nvPr/>
              </p14:nvContentPartPr>
              <p14:xfrm>
                <a:off x="4449154" y="4498607"/>
                <a:ext cx="186840" cy="358200"/>
              </p14:xfrm>
            </p:contentPart>
          </mc:Choice>
          <mc:Fallback xmlns="">
            <p:pic>
              <p:nvPicPr>
                <p:cNvPr id="9" name="Encre 8">
                  <a:extLst>
                    <a:ext uri="{FF2B5EF4-FFF2-40B4-BE49-F238E27FC236}">
                      <a16:creationId xmlns:a16="http://schemas.microsoft.com/office/drawing/2014/main" id="{F77007C8-E8FA-ADEE-4C26-D513A861462A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4440154" y="4489967"/>
                  <a:ext cx="204480" cy="37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3">
              <p14:nvContentPartPr>
                <p14:cNvPr id="10" name="Encre 9">
                  <a:extLst>
                    <a:ext uri="{FF2B5EF4-FFF2-40B4-BE49-F238E27FC236}">
                      <a16:creationId xmlns:a16="http://schemas.microsoft.com/office/drawing/2014/main" id="{E090EF28-8DE5-6EE4-D156-568D79314FB0}"/>
                    </a:ext>
                  </a:extLst>
                </p14:cNvPr>
                <p14:cNvContentPartPr/>
                <p14:nvPr/>
              </p14:nvContentPartPr>
              <p14:xfrm>
                <a:off x="4733914" y="4499327"/>
                <a:ext cx="195120" cy="377640"/>
              </p14:xfrm>
            </p:contentPart>
          </mc:Choice>
          <mc:Fallback xmlns="">
            <p:pic>
              <p:nvPicPr>
                <p:cNvPr id="10" name="Encre 9">
                  <a:extLst>
                    <a:ext uri="{FF2B5EF4-FFF2-40B4-BE49-F238E27FC236}">
                      <a16:creationId xmlns:a16="http://schemas.microsoft.com/office/drawing/2014/main" id="{E090EF28-8DE5-6EE4-D156-568D79314FB0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4725274" y="4490687"/>
                  <a:ext cx="212760" cy="395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D8DE75A0-407C-BD2A-F358-98574EFAB131}"/>
              </a:ext>
            </a:extLst>
          </p:cNvPr>
          <p:cNvGrpSpPr/>
          <p:nvPr/>
        </p:nvGrpSpPr>
        <p:grpSpPr>
          <a:xfrm>
            <a:off x="4903114" y="5478167"/>
            <a:ext cx="1450440" cy="468360"/>
            <a:chOff x="4903114" y="5478167"/>
            <a:chExt cx="1450440" cy="4683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5">
              <p14:nvContentPartPr>
                <p14:cNvPr id="12" name="Encre 11">
                  <a:extLst>
                    <a:ext uri="{FF2B5EF4-FFF2-40B4-BE49-F238E27FC236}">
                      <a16:creationId xmlns:a16="http://schemas.microsoft.com/office/drawing/2014/main" id="{D07F1988-1070-F364-BB8F-0587E9F196FB}"/>
                    </a:ext>
                  </a:extLst>
                </p14:cNvPr>
                <p14:cNvContentPartPr/>
                <p14:nvPr/>
              </p14:nvContentPartPr>
              <p14:xfrm>
                <a:off x="4903114" y="5478167"/>
                <a:ext cx="417240" cy="468360"/>
              </p14:xfrm>
            </p:contentPart>
          </mc:Choice>
          <mc:Fallback xmlns="">
            <p:pic>
              <p:nvPicPr>
                <p:cNvPr id="12" name="Encre 11">
                  <a:extLst>
                    <a:ext uri="{FF2B5EF4-FFF2-40B4-BE49-F238E27FC236}">
                      <a16:creationId xmlns:a16="http://schemas.microsoft.com/office/drawing/2014/main" id="{D07F1988-1070-F364-BB8F-0587E9F196FB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4894114" y="5469527"/>
                  <a:ext cx="434880" cy="48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7">
              <p14:nvContentPartPr>
                <p14:cNvPr id="13" name="Encre 12">
                  <a:extLst>
                    <a:ext uri="{FF2B5EF4-FFF2-40B4-BE49-F238E27FC236}">
                      <a16:creationId xmlns:a16="http://schemas.microsoft.com/office/drawing/2014/main" id="{E4B0447E-48FB-9D88-90A7-991F81E66126}"/>
                    </a:ext>
                  </a:extLst>
                </p14:cNvPr>
                <p14:cNvContentPartPr/>
                <p14:nvPr/>
              </p14:nvContentPartPr>
              <p14:xfrm>
                <a:off x="5450674" y="5515967"/>
                <a:ext cx="190800" cy="427320"/>
              </p14:xfrm>
            </p:contentPart>
          </mc:Choice>
          <mc:Fallback xmlns="">
            <p:pic>
              <p:nvPicPr>
                <p:cNvPr id="13" name="Encre 12">
                  <a:extLst>
                    <a:ext uri="{FF2B5EF4-FFF2-40B4-BE49-F238E27FC236}">
                      <a16:creationId xmlns:a16="http://schemas.microsoft.com/office/drawing/2014/main" id="{E4B0447E-48FB-9D88-90A7-991F81E66126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5441674" y="5506967"/>
                  <a:ext cx="208440" cy="444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9">
              <p14:nvContentPartPr>
                <p14:cNvPr id="14" name="Encre 13">
                  <a:extLst>
                    <a:ext uri="{FF2B5EF4-FFF2-40B4-BE49-F238E27FC236}">
                      <a16:creationId xmlns:a16="http://schemas.microsoft.com/office/drawing/2014/main" id="{04EEB2A1-89A6-1326-805D-21BA54DD2747}"/>
                    </a:ext>
                  </a:extLst>
                </p14:cNvPr>
                <p14:cNvContentPartPr/>
                <p14:nvPr/>
              </p14:nvContentPartPr>
              <p14:xfrm>
                <a:off x="5685034" y="5497607"/>
                <a:ext cx="210960" cy="436320"/>
              </p14:xfrm>
            </p:contentPart>
          </mc:Choice>
          <mc:Fallback xmlns="">
            <p:pic>
              <p:nvPicPr>
                <p:cNvPr id="14" name="Encre 13">
                  <a:extLst>
                    <a:ext uri="{FF2B5EF4-FFF2-40B4-BE49-F238E27FC236}">
                      <a16:creationId xmlns:a16="http://schemas.microsoft.com/office/drawing/2014/main" id="{04EEB2A1-89A6-1326-805D-21BA54DD2747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676034" y="5488967"/>
                  <a:ext cx="228600" cy="45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1">
              <p14:nvContentPartPr>
                <p14:cNvPr id="16" name="Encre 15">
                  <a:extLst>
                    <a:ext uri="{FF2B5EF4-FFF2-40B4-BE49-F238E27FC236}">
                      <a16:creationId xmlns:a16="http://schemas.microsoft.com/office/drawing/2014/main" id="{24B883A2-9E45-7E37-8619-B697BB1CB449}"/>
                    </a:ext>
                  </a:extLst>
                </p14:cNvPr>
                <p14:cNvContentPartPr/>
                <p14:nvPr/>
              </p14:nvContentPartPr>
              <p14:xfrm>
                <a:off x="6083194" y="5549447"/>
                <a:ext cx="242280" cy="332640"/>
              </p14:xfrm>
            </p:contentPart>
          </mc:Choice>
          <mc:Fallback xmlns="">
            <p:pic>
              <p:nvPicPr>
                <p:cNvPr id="16" name="Encre 15">
                  <a:extLst>
                    <a:ext uri="{FF2B5EF4-FFF2-40B4-BE49-F238E27FC236}">
                      <a16:creationId xmlns:a16="http://schemas.microsoft.com/office/drawing/2014/main" id="{24B883A2-9E45-7E37-8619-B697BB1CB449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6074554" y="5540807"/>
                  <a:ext cx="259920" cy="350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3">
              <p14:nvContentPartPr>
                <p14:cNvPr id="18" name="Encre 17">
                  <a:extLst>
                    <a:ext uri="{FF2B5EF4-FFF2-40B4-BE49-F238E27FC236}">
                      <a16:creationId xmlns:a16="http://schemas.microsoft.com/office/drawing/2014/main" id="{DD60B253-532F-99B2-3B3A-29F9ED59B20E}"/>
                    </a:ext>
                  </a:extLst>
                </p14:cNvPr>
                <p14:cNvContentPartPr/>
                <p14:nvPr/>
              </p14:nvContentPartPr>
              <p14:xfrm>
                <a:off x="6000754" y="5656007"/>
                <a:ext cx="206280" cy="24480"/>
              </p14:xfrm>
            </p:contentPart>
          </mc:Choice>
          <mc:Fallback xmlns="">
            <p:pic>
              <p:nvPicPr>
                <p:cNvPr id="18" name="Encre 17">
                  <a:extLst>
                    <a:ext uri="{FF2B5EF4-FFF2-40B4-BE49-F238E27FC236}">
                      <a16:creationId xmlns:a16="http://schemas.microsoft.com/office/drawing/2014/main" id="{DD60B253-532F-99B2-3B3A-29F9ED59B20E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5992114" y="5647367"/>
                  <a:ext cx="223920" cy="4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5">
              <p14:nvContentPartPr>
                <p14:cNvPr id="19" name="Encre 18">
                  <a:extLst>
                    <a:ext uri="{FF2B5EF4-FFF2-40B4-BE49-F238E27FC236}">
                      <a16:creationId xmlns:a16="http://schemas.microsoft.com/office/drawing/2014/main" id="{55772DEF-EDCC-FD35-6B86-8C4D8041145A}"/>
                    </a:ext>
                  </a:extLst>
                </p14:cNvPr>
                <p14:cNvContentPartPr/>
                <p14:nvPr/>
              </p14:nvContentPartPr>
              <p14:xfrm>
                <a:off x="5980954" y="5748887"/>
                <a:ext cx="276840" cy="38520"/>
              </p14:xfrm>
            </p:contentPart>
          </mc:Choice>
          <mc:Fallback xmlns="">
            <p:pic>
              <p:nvPicPr>
                <p:cNvPr id="19" name="Encre 18">
                  <a:extLst>
                    <a:ext uri="{FF2B5EF4-FFF2-40B4-BE49-F238E27FC236}">
                      <a16:creationId xmlns:a16="http://schemas.microsoft.com/office/drawing/2014/main" id="{55772DEF-EDCC-FD35-6B86-8C4D8041145A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5972314" y="5740247"/>
                  <a:ext cx="294480" cy="56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7">
              <p14:nvContentPartPr>
                <p14:cNvPr id="21" name="Encre 20">
                  <a:extLst>
                    <a:ext uri="{FF2B5EF4-FFF2-40B4-BE49-F238E27FC236}">
                      <a16:creationId xmlns:a16="http://schemas.microsoft.com/office/drawing/2014/main" id="{C7EB8CF8-413E-F79A-2EE1-EB7886681F41}"/>
                    </a:ext>
                  </a:extLst>
                </p14:cNvPr>
                <p14:cNvContentPartPr/>
                <p14:nvPr/>
              </p14:nvContentPartPr>
              <p14:xfrm>
                <a:off x="6347434" y="5862287"/>
                <a:ext cx="6120" cy="2880"/>
              </p14:xfrm>
            </p:contentPart>
          </mc:Choice>
          <mc:Fallback xmlns="">
            <p:pic>
              <p:nvPicPr>
                <p:cNvPr id="21" name="Encre 20">
                  <a:extLst>
                    <a:ext uri="{FF2B5EF4-FFF2-40B4-BE49-F238E27FC236}">
                      <a16:creationId xmlns:a16="http://schemas.microsoft.com/office/drawing/2014/main" id="{C7EB8CF8-413E-F79A-2EE1-EB7886681F41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6338794" y="5853287"/>
                  <a:ext cx="23760" cy="2052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89">
            <p14:nvContentPartPr>
              <p14:cNvPr id="23" name="Encre 22">
                <a:extLst>
                  <a:ext uri="{FF2B5EF4-FFF2-40B4-BE49-F238E27FC236}">
                    <a16:creationId xmlns:a16="http://schemas.microsoft.com/office/drawing/2014/main" id="{93677E47-DE40-E740-A754-560C792339D6}"/>
                  </a:ext>
                </a:extLst>
              </p14:cNvPr>
              <p14:cNvContentPartPr/>
              <p14:nvPr/>
            </p14:nvContentPartPr>
            <p14:xfrm>
              <a:off x="5417914" y="3368207"/>
              <a:ext cx="199440" cy="255240"/>
            </p14:xfrm>
          </p:contentPart>
        </mc:Choice>
        <mc:Fallback xmlns="">
          <p:pic>
            <p:nvPicPr>
              <p:cNvPr id="23" name="Encre 22">
                <a:extLst>
                  <a:ext uri="{FF2B5EF4-FFF2-40B4-BE49-F238E27FC236}">
                    <a16:creationId xmlns:a16="http://schemas.microsoft.com/office/drawing/2014/main" id="{93677E47-DE40-E740-A754-560C792339D6}"/>
                  </a:ext>
                </a:extLst>
              </p:cNvPr>
              <p:cNvPicPr/>
              <p:nvPr/>
            </p:nvPicPr>
            <p:blipFill>
              <a:blip r:embed="rId90"/>
              <a:stretch>
                <a:fillRect/>
              </a:stretch>
            </p:blipFill>
            <p:spPr>
              <a:xfrm>
                <a:off x="5409274" y="3359207"/>
                <a:ext cx="217080" cy="27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1">
            <p14:nvContentPartPr>
              <p14:cNvPr id="24" name="Encre 23">
                <a:extLst>
                  <a:ext uri="{FF2B5EF4-FFF2-40B4-BE49-F238E27FC236}">
                    <a16:creationId xmlns:a16="http://schemas.microsoft.com/office/drawing/2014/main" id="{45B7113A-764A-56F6-BB2A-1819172BA183}"/>
                  </a:ext>
                </a:extLst>
              </p14:cNvPr>
              <p14:cNvContentPartPr/>
              <p14:nvPr/>
            </p14:nvContentPartPr>
            <p14:xfrm>
              <a:off x="5664514" y="3372167"/>
              <a:ext cx="195840" cy="253080"/>
            </p14:xfrm>
          </p:contentPart>
        </mc:Choice>
        <mc:Fallback xmlns="">
          <p:pic>
            <p:nvPicPr>
              <p:cNvPr id="24" name="Encre 23">
                <a:extLst>
                  <a:ext uri="{FF2B5EF4-FFF2-40B4-BE49-F238E27FC236}">
                    <a16:creationId xmlns:a16="http://schemas.microsoft.com/office/drawing/2014/main" id="{45B7113A-764A-56F6-BB2A-1819172BA183}"/>
                  </a:ext>
                </a:extLst>
              </p:cNvPr>
              <p:cNvPicPr/>
              <p:nvPr/>
            </p:nvPicPr>
            <p:blipFill>
              <a:blip r:embed="rId92"/>
              <a:stretch>
                <a:fillRect/>
              </a:stretch>
            </p:blipFill>
            <p:spPr>
              <a:xfrm>
                <a:off x="5655514" y="3363527"/>
                <a:ext cx="213480" cy="270720"/>
              </a:xfrm>
              <a:prstGeom prst="rect">
                <a:avLst/>
              </a:prstGeom>
            </p:spPr>
          </p:pic>
        </mc:Fallback>
      </mc:AlternateContent>
      <p:sp>
        <p:nvSpPr>
          <p:cNvPr id="3" name="ZoneTexte 2">
            <a:extLst>
              <a:ext uri="{FF2B5EF4-FFF2-40B4-BE49-F238E27FC236}">
                <a16:creationId xmlns:a16="http://schemas.microsoft.com/office/drawing/2014/main" id="{062BC3A5-2A45-EB0D-B088-34E20BB7C310}"/>
              </a:ext>
            </a:extLst>
          </p:cNvPr>
          <p:cNvSpPr txBox="1"/>
          <p:nvPr/>
        </p:nvSpPr>
        <p:spPr>
          <a:xfrm>
            <a:off x="533130" y="1185332"/>
            <a:ext cx="8187537" cy="156966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400" dirty="0"/>
              <a:t>Alice achète avec sa sœur un bracelet à 5 €, un autre à 3 € et une bague à 5 €.</a:t>
            </a:r>
          </a:p>
          <a:p>
            <a:endParaRPr lang="fr-FR" sz="2400" dirty="0"/>
          </a:p>
          <a:p>
            <a:r>
              <a:rPr lang="fr-FR" sz="2400" b="1" dirty="0"/>
              <a:t>Combien vont elles payer ?</a:t>
            </a:r>
            <a:r>
              <a:rPr lang="fr-FR" sz="2400" dirty="0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0D5B7B7-8789-C83C-E068-9F191A9755A5}"/>
              </a:ext>
            </a:extLst>
          </p:cNvPr>
          <p:cNvSpPr txBox="1"/>
          <p:nvPr/>
        </p:nvSpPr>
        <p:spPr>
          <a:xfrm>
            <a:off x="8154696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27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2734</TotalTime>
  <Words>214</Words>
  <Application>Microsoft Office PowerPoint</Application>
  <PresentationFormat>Affichage à l'écran (4:3)</PresentationFormat>
  <Paragraphs>32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Lisons le problème.</vt:lpstr>
      <vt:lpstr>Regarde la réponse de cet élève. Est-elle correcte ?</vt:lpstr>
      <vt:lpstr>Correction : La réponse de l’élève est incorrecte.</vt:lpstr>
      <vt:lpstr>Lisons le problème.</vt:lpstr>
      <vt:lpstr>Regarde la réponse de cet élève. Est-elle correcte ?</vt:lpstr>
      <vt:lpstr>Correction : La réponse de l’élève est incorrecte.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77</cp:revision>
  <dcterms:created xsi:type="dcterms:W3CDTF">2023-02-07T14:55:57Z</dcterms:created>
  <dcterms:modified xsi:type="dcterms:W3CDTF">2025-08-12T16:50:39Z</dcterms:modified>
</cp:coreProperties>
</file>